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3" r:id="rId5"/>
    <p:sldId id="264" r:id="rId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8"/>
  </p:normalViewPr>
  <p:slideViewPr>
    <p:cSldViewPr>
      <p:cViewPr varScale="1">
        <p:scale>
          <a:sx n="142" d="100"/>
          <a:sy n="142" d="100"/>
        </p:scale>
        <p:origin x="71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63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52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175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0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77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94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696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138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624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144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32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3F763-C075-4D48-95C3-1DE0BD1043B0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536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878105"/>
            <a:ext cx="687964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Поляков 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Сергеевич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6834" y="2447765"/>
            <a:ext cx="61512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Разработка комплексного документа по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интеллектуальным транспортным системам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0620" y="3180913"/>
            <a:ext cx="60436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Alexander </a:t>
            </a:r>
            <a:r>
              <a:rPr lang="en-US" sz="4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Polyakov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9973" y="4011910"/>
            <a:ext cx="9124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Development of integrated document on intellectual transport system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775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АИС_КСОДД.mp4" descr="АИС_КСОДД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504" y="123478"/>
            <a:ext cx="9001000" cy="446449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58697885"/>
      </p:ext>
    </p:extLst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025" fill="hold"/>
                                        <p:tgtEl>
                                          <p:spTgt spid="1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5660">
                <p:cTn id="7" fill="hold" display="0">
                  <p:stCondLst>
                    <p:cond delay="indefinite"/>
                  </p:stCondLst>
                </p:cTn>
                <p:tgtEl>
                  <p:spTgt spid="12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orelnikov_DS\Desktop\1.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10847"/>
            <a:ext cx="8100393" cy="443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737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Gorelnikov_DS\Desktop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1603"/>
            <a:ext cx="8100392" cy="444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468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Gorelnikov_DS\Desktop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9542"/>
            <a:ext cx="8091388" cy="446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34D16F-1FA9-B249-82EA-FE426695FB81}"/>
              </a:ext>
            </a:extLst>
          </p:cNvPr>
          <p:cNvSpPr/>
          <p:nvPr/>
        </p:nvSpPr>
        <p:spPr>
          <a:xfrm>
            <a:off x="6300192" y="843558"/>
            <a:ext cx="136815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63DDD53-387F-4A46-A346-2DE690BCD5ED}"/>
              </a:ext>
            </a:extLst>
          </p:cNvPr>
          <p:cNvSpPr/>
          <p:nvPr/>
        </p:nvSpPr>
        <p:spPr>
          <a:xfrm>
            <a:off x="107504" y="1131590"/>
            <a:ext cx="23762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6483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1460</TotalTime>
  <Words>20</Words>
  <Application>Microsoft Office PowerPoint</Application>
  <PresentationFormat>Экран (16:9)</PresentationFormat>
  <Paragraphs>6</Paragraphs>
  <Slides>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Dima</dc:creator>
  <cp:lastModifiedBy>Александр Филипповский</cp:lastModifiedBy>
  <cp:revision>31</cp:revision>
  <cp:lastPrinted>2019-09-25T15:30:26Z</cp:lastPrinted>
  <dcterms:created xsi:type="dcterms:W3CDTF">2016-09-20T14:25:46Z</dcterms:created>
  <dcterms:modified xsi:type="dcterms:W3CDTF">2019-09-30T17:20:45Z</dcterms:modified>
</cp:coreProperties>
</file>