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DA84E-D40C-4076-A413-B6A43A2B8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DB88C7-C408-4B16-9089-8ACD8A40D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47667F-1B3B-43A2-A078-0AD463C52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664944-05FF-411B-80F9-B678BFE7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C4F6FE-735B-4D16-9ACC-5B4A778C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A7B27-3DEA-4067-9C7B-A8C3A5530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62AD33-6145-4E97-B0E9-D99AFEFCE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406730-6880-4995-8E72-24A714D1A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D1A50A-0CE6-4DE2-A05F-504CC353F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C60AE8-4BD5-40A0-B68E-E1AD8E6C0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1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D7E9BE-C0AF-47A3-9151-B7EC70654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5DF414-9D85-43AB-AF1A-F77F13089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6C00EA-7068-4163-84DF-82351355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2B93FD-4E5C-428A-A71F-4F3A93C98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4E83A1-85B3-4463-9D06-F8B60ABE9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1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B1AF6-2E1D-469D-9163-6420A2FDC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B99FA2-518F-4B2F-9F2D-CE88BC209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0558AD-8DB3-47C0-8054-A3F0432B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530983-7E21-4FF5-BDF6-656DC8B97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62C311-FDD4-46C3-B055-F7C54553A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7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ACB22-3FCF-4331-8CFB-3EB54C635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CC6F7E-40C8-4D25-9633-2E063FAC8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48B416-D362-4514-AE70-809C7F1E9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57C08A-F030-43DD-A4FC-ECCA0C62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32E599-2999-4349-A1AE-10BB9362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5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32B2BE-63FF-4A4A-B984-29B37054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44662-74E7-4924-B8D1-1BA603320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384B3D-34F9-4747-B7A3-14A06B2CD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E639E8-D7FA-433D-9884-9093A7786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077A72-EBF0-430C-BF4D-137C219D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41C6E3-BBEF-4499-9460-86F24F84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90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EE87E-826C-41D0-93D8-5DD07C417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C03374-57C0-4F28-ACBA-ED8C9104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9840E0-1E99-4043-BAAD-6689768B4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A02C3B-6E1C-426C-A227-ECA00B53DE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1C8D0B-2611-47F1-815E-02FD1C5D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EC238E1-C835-434B-8B94-1BDC1934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3A6F36-039C-4842-B30F-68C7E56F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0C159EB-BEC7-4635-889E-B9B53C27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78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403CA-CBD3-4519-9427-D22A114E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AFFEAF-A5BB-43D5-8ABD-326182C58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C9FA51-9E22-4E4B-B211-EDA565FB6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338620-AD46-4521-B9D8-32C4BF95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1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F4C35A-F0D2-4A7B-9D78-E17AB9194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37AA52-6000-472A-9170-A26688BCB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F9A149-8A19-442C-A4C3-E74A4336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8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B9CCC-56FB-4D60-B091-A13C0C6E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BAEBD8-12AE-4001-AFA9-D88D1BAA6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29E076-D765-4C2C-AD6B-3C13D9BF5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35E2DF-CA61-4841-9BB5-5E566F0D7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EB0E93-ADE5-4B67-B36C-5F58510FB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4DF29F-833A-4357-A458-9196AA691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9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A98F4-D66E-4F30-BC8F-8FF20A412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4834B26-8BE4-4D44-9226-9EDABC05DE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10CD26-D135-4A4A-94C9-CFDA263B2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321771-0184-44A2-9482-16BDF5FF4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AD3E50-FCF1-4C80-8B18-58B71B62E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738E95-121B-42E7-916C-BCB7699E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7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41CB9-E17E-4299-8631-EED8388D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F42F24-47D2-4D85-B1C9-C16DA3D36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85FE84-E2BF-4BC5-8E3B-B51657FA5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EC93-3079-45EC-8440-662CC342C6EA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9611C4-4129-4682-A532-08D4A678B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577E7-D981-4826-B3FB-E285348CD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7D44F-2944-4144-AFE7-1C39B6F55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4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93C23F1D-6997-4707-8EB0-78886F897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574" y="1962611"/>
            <a:ext cx="5015897" cy="27040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7D84F5-6196-4BCB-914B-48E6A6D88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471" y="2583068"/>
            <a:ext cx="2047423" cy="146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4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карт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597B32A-F2F4-4B32-A526-D5D6B9FBD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707" y="643467"/>
            <a:ext cx="7631598" cy="5571066"/>
          </a:xfrm>
          <a:prstGeom prst="rect">
            <a:avLst/>
          </a:prstGeom>
        </p:spPr>
      </p:pic>
      <p:pic>
        <p:nvPicPr>
          <p:cNvPr id="8" name="Рисунок 7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C9EF47E4-3995-4DB7-B408-726E1A57E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" y="771149"/>
            <a:ext cx="1417694" cy="7642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3AEFD4-B3AA-4C80-8869-168E2E32A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6" y="1543849"/>
            <a:ext cx="771176" cy="55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6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397F721-83F6-4F7B-BA03-A1C801FB9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5" y="205540"/>
            <a:ext cx="1417694" cy="7642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F58BD-A857-4F98-82F0-C080999B9F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70" y="978240"/>
            <a:ext cx="771176" cy="551106"/>
          </a:xfrm>
          <a:prstGeom prst="rect">
            <a:avLst/>
          </a:prstGeom>
        </p:spPr>
      </p:pic>
      <p:pic>
        <p:nvPicPr>
          <p:cNvPr id="9" name="В1">
            <a:hlinkClick r:id="" action="ppaction://media"/>
            <a:extLst>
              <a:ext uri="{FF2B5EF4-FFF2-40B4-BE49-F238E27FC236}">
                <a16:creationId xmlns:a16="http://schemas.microsoft.com/office/drawing/2014/main" id="{127E7AD9-831D-4400-A892-E5684C87553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58469" y="969818"/>
            <a:ext cx="9660473" cy="5433893"/>
          </a:xfrm>
        </p:spPr>
      </p:pic>
    </p:spTree>
    <p:extLst>
      <p:ext uri="{BB962C8B-B14F-4D97-AF65-F5344CB8AC3E}">
        <p14:creationId xmlns:p14="http://schemas.microsoft.com/office/powerpoint/2010/main" val="108427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, небо, дорога&#10;&#10;Автоматически созданное описание">
            <a:extLst>
              <a:ext uri="{FF2B5EF4-FFF2-40B4-BE49-F238E27FC236}">
                <a16:creationId xmlns:a16="http://schemas.microsoft.com/office/drawing/2014/main" id="{035D3D08-A6CD-4F35-820D-BCC1CD580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05" y="643467"/>
            <a:ext cx="9523190" cy="5571066"/>
          </a:xfrm>
          <a:prstGeom prst="rect">
            <a:avLst/>
          </a:prstGeom>
        </p:spPr>
      </p:pic>
      <p:pic>
        <p:nvPicPr>
          <p:cNvPr id="8" name="Рисунок 7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A06FBB21-1FDB-49F4-BC9E-D3FD50C6D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772291"/>
            <a:ext cx="1417694" cy="7642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C938F0-8AD8-4A0D-A287-2FAE872AB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11" y="1544991"/>
            <a:ext cx="771176" cy="55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0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5B3914F-C4C9-4A72-B5D0-5816E15D26ED}"/>
              </a:ext>
            </a:extLst>
          </p:cNvPr>
          <p:cNvSpPr/>
          <p:nvPr/>
        </p:nvSpPr>
        <p:spPr>
          <a:xfrm>
            <a:off x="2996647" y="3747829"/>
            <a:ext cx="7497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/>
              <a:t>E-mail</a:t>
            </a:r>
          </a:p>
          <a:p>
            <a:r>
              <a:rPr lang="en-US" sz="2400" dirty="0"/>
              <a:t>info@sorb-eng.ru</a:t>
            </a:r>
          </a:p>
          <a:p>
            <a:endParaRPr lang="en-US" sz="2400" dirty="0"/>
          </a:p>
        </p:txBody>
      </p:sp>
      <p:pic>
        <p:nvPicPr>
          <p:cNvPr id="8" name="Рисунок 7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F678CD20-DF1C-4A92-A03E-32FF109A3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51" y="1026563"/>
            <a:ext cx="5015897" cy="27040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634FA2-693A-4E73-8DF5-737DA3915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848" y="1647020"/>
            <a:ext cx="2047423" cy="146315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111DBFC-99F4-4969-8B0E-A256B52CEEC3}"/>
              </a:ext>
            </a:extLst>
          </p:cNvPr>
          <p:cNvSpPr/>
          <p:nvPr/>
        </p:nvSpPr>
        <p:spPr>
          <a:xfrm>
            <a:off x="6645151" y="411716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Телефон</a:t>
            </a:r>
          </a:p>
          <a:p>
            <a:r>
              <a:rPr lang="ru-RU" sz="2400" dirty="0"/>
              <a:t>+7(495) 409-42-54</a:t>
            </a:r>
          </a:p>
        </p:txBody>
      </p:sp>
    </p:spTree>
    <p:extLst>
      <p:ext uri="{BB962C8B-B14F-4D97-AF65-F5344CB8AC3E}">
        <p14:creationId xmlns:p14="http://schemas.microsoft.com/office/powerpoint/2010/main" val="156153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Широкоэкранный</PresentationFormat>
  <Paragraphs>5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Крошка Енот</dc:creator>
  <cp:lastModifiedBy>Крошка Енот</cp:lastModifiedBy>
  <cp:revision>1</cp:revision>
  <dcterms:created xsi:type="dcterms:W3CDTF">2019-09-26T06:56:41Z</dcterms:created>
  <dcterms:modified xsi:type="dcterms:W3CDTF">2019-09-26T07:00:14Z</dcterms:modified>
</cp:coreProperties>
</file>