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414" r:id="rId3"/>
    <p:sldId id="415" r:id="rId4"/>
    <p:sldId id="429" r:id="rId5"/>
    <p:sldId id="416" r:id="rId6"/>
    <p:sldId id="419" r:id="rId7"/>
    <p:sldId id="425" r:id="rId8"/>
    <p:sldId id="426" r:id="rId9"/>
    <p:sldId id="423" r:id="rId10"/>
    <p:sldId id="406" r:id="rId11"/>
    <p:sldId id="410" r:id="rId12"/>
    <p:sldId id="418" r:id="rId13"/>
    <p:sldId id="40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C9E"/>
    <a:srgbClr val="2A6CA8"/>
    <a:srgbClr val="265886"/>
    <a:srgbClr val="295D9B"/>
    <a:srgbClr val="28659C"/>
    <a:srgbClr val="5C6A76"/>
    <a:srgbClr val="5E6574"/>
    <a:srgbClr val="545A68"/>
    <a:srgbClr val="5A5A62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05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835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080D1-A1FB-4A61-86CF-08568AAEBD75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2AE7A-E58B-4C6B-B8D7-5A2316A68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2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122488" y="1004888"/>
            <a:ext cx="8928101" cy="5022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579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Proxima Nova Lt" pitchFamily="50" charset="0"/>
              </a:rPr>
              <a:t>СТРУКТУРА ЦУСАД</a:t>
            </a:r>
          </a:p>
          <a:p>
            <a:r>
              <a:rPr lang="ru-RU" dirty="0"/>
              <a:t>Объекты мониторинга</a:t>
            </a:r>
          </a:p>
          <a:p>
            <a:r>
              <a:rPr lang="ru-RU" dirty="0"/>
              <a:t>Сбор данных</a:t>
            </a:r>
          </a:p>
          <a:p>
            <a:r>
              <a:rPr lang="ru-RU" dirty="0"/>
              <a:t>Проверка целостности и достоверности данных</a:t>
            </a:r>
          </a:p>
          <a:p>
            <a:r>
              <a:rPr lang="ru-RU" dirty="0"/>
              <a:t>Искусственный</a:t>
            </a:r>
            <a:r>
              <a:rPr lang="ru-RU" baseline="0" dirty="0"/>
              <a:t> интеллект</a:t>
            </a:r>
          </a:p>
          <a:p>
            <a:r>
              <a:rPr lang="ru-RU" baseline="0" dirty="0"/>
              <a:t>Недостоверные данные</a:t>
            </a:r>
          </a:p>
          <a:p>
            <a:r>
              <a:rPr lang="ru-RU" baseline="0" dirty="0"/>
              <a:t>Данные</a:t>
            </a:r>
          </a:p>
          <a:p>
            <a:r>
              <a:rPr lang="ru-RU" baseline="0" dirty="0"/>
              <a:t>Прогнозы</a:t>
            </a:r>
          </a:p>
          <a:p>
            <a:r>
              <a:rPr lang="ru-RU" baseline="0" dirty="0"/>
              <a:t>Рекомендации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98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198605" y="6484481"/>
            <a:ext cx="183736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+7 (49</a:t>
            </a:r>
            <a:r>
              <a:rPr lang="en-US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5</a:t>
            </a:r>
            <a:r>
              <a:rPr lang="ru-RU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) </a:t>
            </a:r>
            <a:r>
              <a:rPr lang="en-US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640</a:t>
            </a:r>
            <a:r>
              <a:rPr lang="ru-RU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-</a:t>
            </a:r>
            <a:r>
              <a:rPr lang="en-US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7</a:t>
            </a:r>
            <a:r>
              <a:rPr lang="ru-RU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4-</a:t>
            </a:r>
            <a:r>
              <a:rPr lang="en-US" sz="1500" kern="12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  <a:ea typeface="Lora"/>
                <a:cs typeface="Lora"/>
              </a:rPr>
              <a:t>25</a:t>
            </a:r>
            <a:endParaRPr lang="ru-RU" sz="1500" kern="1200" dirty="0">
              <a:solidFill>
                <a:schemeClr val="bg2">
                  <a:lumMod val="50000"/>
                </a:schemeClr>
              </a:solidFill>
              <a:latin typeface="Proxima Nova Lt" pitchFamily="50" charset="0"/>
              <a:ea typeface="Lora"/>
              <a:cs typeface="Lora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1135907" y="204031"/>
            <a:ext cx="91242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</a:rPr>
              <a:t>mm94.ru</a:t>
            </a:r>
            <a:endParaRPr lang="ru-RU" sz="1500" dirty="0">
              <a:solidFill>
                <a:schemeClr val="bg2">
                  <a:lumMod val="50000"/>
                </a:schemeClr>
              </a:solidFill>
              <a:latin typeface="Proxima Nova Lt" pitchFamily="50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" y="347662"/>
            <a:ext cx="10510838" cy="666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0710879" y="347663"/>
            <a:ext cx="114300" cy="666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0868041" y="350044"/>
            <a:ext cx="114300" cy="666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0553716" y="347663"/>
            <a:ext cx="114300" cy="666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 userDrawn="1"/>
        </p:nvGrpSpPr>
        <p:grpSpPr>
          <a:xfrm>
            <a:off x="0" y="6579390"/>
            <a:ext cx="10210800" cy="135735"/>
            <a:chOff x="368300" y="6579390"/>
            <a:chExt cx="9739094" cy="135735"/>
          </a:xfrm>
        </p:grpSpPr>
        <p:sp>
          <p:nvSpPr>
            <p:cNvPr id="14" name="Прямоугольник 13"/>
            <p:cNvSpPr/>
            <p:nvPr userDrawn="1"/>
          </p:nvSpPr>
          <p:spPr>
            <a:xfrm>
              <a:off x="839803" y="6581775"/>
              <a:ext cx="9267591" cy="1333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 userDrawn="1"/>
          </p:nvSpPr>
          <p:spPr>
            <a:xfrm>
              <a:off x="525462" y="6581771"/>
              <a:ext cx="114300" cy="1333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 userDrawn="1"/>
          </p:nvSpPr>
          <p:spPr>
            <a:xfrm>
              <a:off x="368300" y="6579390"/>
              <a:ext cx="114300" cy="13334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 userDrawn="1"/>
          </p:nvSpPr>
          <p:spPr>
            <a:xfrm>
              <a:off x="682625" y="6581771"/>
              <a:ext cx="114300" cy="13334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Заголовок 15"/>
          <p:cNvSpPr>
            <a:spLocks noGrp="1"/>
          </p:cNvSpPr>
          <p:nvPr>
            <p:ph type="title"/>
          </p:nvPr>
        </p:nvSpPr>
        <p:spPr>
          <a:xfrm>
            <a:off x="0" y="365128"/>
            <a:ext cx="12191999" cy="659339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888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87B4A4-8FC6-41C4-8F3D-3EDD5A8B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FF2A4DF-6C36-4446-8829-9EFAEE124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BC17AE-DA66-467B-B4CA-C4B4CE40F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245ACA-E831-4D3F-AAFB-8744F274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AC82A38-7A76-428F-B6CC-CA32ACB87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1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8D92A78-F40C-4F22-AA97-576C06000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C604A6C-7DF5-4DFD-9440-384A87F88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CB4378-82E3-4C8E-B000-80405F3BE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AE513D-F45B-4A16-8347-1F4A9F692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2456C8-769B-4BBE-8CF7-4171D1E6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275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171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8F8F9-DDFD-406E-BA7E-2DF3A73C86DC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5C20-6BFF-43CF-8A71-9516B1B12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1135907" y="204031"/>
            <a:ext cx="91242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smtClean="0">
                <a:solidFill>
                  <a:schemeClr val="bg2">
                    <a:lumMod val="50000"/>
                  </a:schemeClr>
                </a:solidFill>
                <a:latin typeface="Proxima Nova Lt" pitchFamily="50" charset="0"/>
              </a:rPr>
              <a:t>mm94.ru</a:t>
            </a:r>
            <a:endParaRPr lang="ru-RU" sz="1500" dirty="0">
              <a:solidFill>
                <a:schemeClr val="bg2">
                  <a:lumMod val="50000"/>
                </a:schemeClr>
              </a:solidFill>
              <a:latin typeface="Proxima Nova Lt" pitchFamily="50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" y="261257"/>
            <a:ext cx="10510838" cy="153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0710879" y="261259"/>
            <a:ext cx="114300" cy="1530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0868041" y="263640"/>
            <a:ext cx="114300" cy="1530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0553716" y="261259"/>
            <a:ext cx="114300" cy="1530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 userDrawn="1"/>
        </p:nvGrpSpPr>
        <p:grpSpPr>
          <a:xfrm>
            <a:off x="0" y="6525343"/>
            <a:ext cx="12192000" cy="189781"/>
            <a:chOff x="368300" y="6579390"/>
            <a:chExt cx="9739094" cy="135735"/>
          </a:xfrm>
        </p:grpSpPr>
        <p:sp>
          <p:nvSpPr>
            <p:cNvPr id="14" name="Прямоугольник 13"/>
            <p:cNvSpPr/>
            <p:nvPr userDrawn="1"/>
          </p:nvSpPr>
          <p:spPr>
            <a:xfrm>
              <a:off x="839803" y="6581775"/>
              <a:ext cx="9267591" cy="1333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 userDrawn="1"/>
          </p:nvSpPr>
          <p:spPr>
            <a:xfrm>
              <a:off x="525462" y="6581771"/>
              <a:ext cx="114300" cy="1333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 userDrawn="1"/>
          </p:nvSpPr>
          <p:spPr>
            <a:xfrm>
              <a:off x="368300" y="6579390"/>
              <a:ext cx="114300" cy="13334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 userDrawn="1"/>
          </p:nvSpPr>
          <p:spPr>
            <a:xfrm>
              <a:off x="682625" y="6581771"/>
              <a:ext cx="114300" cy="13334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3967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37BE8A-A331-403F-B9A9-8CEBD7491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5D93F40-91B8-4057-BB91-0794AF3C5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696EE6-5EEE-410A-9788-8F10B6511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85A949C-7054-425A-8E60-28A49665D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226418-F4F9-4897-9B75-D0D2A0CF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362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AD363D-704B-4C11-9888-BEA5CA9A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6F98244-4345-48FE-A387-C767B9578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266503-F377-47AC-B2DD-D6887E740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F10FBC2-92CC-4FD4-8ECF-80A490A8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C489163-3D4D-4BF5-B405-B0869A42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F2E3CDE-8163-4A4E-B1A5-F5808FD1F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9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166992-522A-4C53-BEC9-8A72C345E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AC09114-4B6D-4CF2-9667-D4BFA3EA3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7437A1A-058B-4F5C-846A-4223CFBB6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1013DC-E0CD-4CF5-86E3-91C3F7BF7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D183D71-474E-49B2-B35E-E6DACCD9D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7A657B3-F3E2-431E-8C45-BBA8BCB3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9963DEE-4E01-4EEA-84A5-F1572074D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CAB91ED-DFFC-4901-B490-183EB7D4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02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33243-D132-4BA5-8679-9F11AE54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AE6AA9F-2F65-46FA-95D4-796C8ECD9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10C4D19-BF82-45D3-BE32-5D7B0B55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93F4925-3698-4F36-B645-47EE58CBC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40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CA19B78-7741-49F3-9672-8E3F487D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4A32955-B2F5-468E-8108-0A7702943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3C3B46F-BFA6-419C-B58B-10B57491A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26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8C25A6-53B7-4A56-B1F5-1D02F24FC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85E1D38-5B58-489C-9E17-EC2A2AC51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17B7778-01C1-4182-9940-71E7C78BB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38170C1-B440-42EE-A11B-5C12E255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6C5C4FB-F1EB-4167-9B1C-3098B9EE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9C0965F-935F-454D-ABD6-690866B1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8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C429D-FEC8-486B-A4F1-9E46B37A5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096DD30-E9C9-4477-BF22-DE9B7B293F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2B8D9E4-74A2-4337-95D1-42A8AAA80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2DA4DD-D3D4-4D36-AB12-6ECDF6551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80FE624-2CCC-49D9-8642-35B64B94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7535002-E985-4B10-B171-027D81C33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43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EA6940-BBEC-4D2A-BA65-96EC6D350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BDAF0F-0B1C-4620-B3AB-4C9F96A4C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621E32-9F7D-4262-BB2D-6E3A31E4E6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DEDB9-5612-4AEC-8375-C442F740F7A4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89D2BF-C2E3-411F-AC52-16BAC7533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98BC109-5CE2-4A03-820A-EBED1E81F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0B288-34A6-43FA-88A3-B826F80B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EMT\Desktop\&#1048;&#1058;&#1057;%2025.09-26.09%202019\26.09.2019\1%20&#1089;&#1077;&#1089;&#1089;&#1080;&#1103;%2010.00-11.30\ITS%20&#1052;&#1080;&#1085;&#1080;&#1084;&#1072;&#1082;&#1089;\&#1062;&#1059;&#1057;&#1040;&#1044;_final.avi" TargetMode="External"/><Relationship Id="rId1" Type="http://schemas.microsoft.com/office/2007/relationships/media" Target="file:///C:\Users\EMT\Desktop\&#1048;&#1058;&#1057;%2025.09-26.09%202019\26.09.2019\1%20&#1089;&#1077;&#1089;&#1089;&#1080;&#1103;%2010.00-11.30\ITS%20&#1052;&#1080;&#1085;&#1080;&#1084;&#1072;&#1082;&#1089;\&#1062;&#1059;&#1057;&#1040;&#1044;_final.avi" TargetMode="Externa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82055" y="3174922"/>
            <a:ext cx="9173028" cy="1755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solidFill>
                  <a:srgbClr val="245625"/>
                </a:solidFill>
                <a:latin typeface="Carlito" pitchFamily="34" charset="0"/>
                <a:ea typeface="+mj-ea"/>
                <a:cs typeface="Carlito" pitchFamily="34" charset="0"/>
              </a:rPr>
              <a:t>Элементы цифровой платформы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rgbClr val="245625"/>
                </a:solidFill>
                <a:effectLst/>
                <a:uLnTx/>
                <a:uFillTx/>
                <a:latin typeface="Carlito" pitchFamily="34" charset="0"/>
                <a:ea typeface="+mj-ea"/>
                <a:cs typeface="Carlito" pitchFamily="34" charset="0"/>
              </a:rPr>
              <a:t> ИТС</a:t>
            </a:r>
            <a:r>
              <a:rPr kumimoji="0" lang="ru-RU" sz="3413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625"/>
                </a:solidFill>
                <a:effectLst/>
                <a:uLnTx/>
                <a:uFillTx/>
                <a:latin typeface="Carlito" pitchFamily="34" charset="0"/>
                <a:ea typeface="+mj-ea"/>
                <a:cs typeface="Carlito" pitchFamily="34" charset="0"/>
              </a:rPr>
              <a:t/>
            </a:r>
            <a:br>
              <a:rPr kumimoji="0" lang="ru-RU" sz="3413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625"/>
                </a:solidFill>
                <a:effectLst/>
                <a:uLnTx/>
                <a:uFillTx/>
                <a:latin typeface="Carlito" pitchFamily="34" charset="0"/>
                <a:ea typeface="+mj-ea"/>
                <a:cs typeface="Carlito" pitchFamily="34" charset="0"/>
              </a:rPr>
            </a:br>
            <a:endParaRPr kumimoji="0" lang="ru-RU" sz="3413" b="0" i="0" u="none" strike="noStrike" kern="1200" cap="none" spc="0" normalizeH="0" baseline="0" noProof="0" dirty="0">
              <a:ln>
                <a:noFill/>
              </a:ln>
              <a:solidFill>
                <a:srgbClr val="245625"/>
              </a:solidFill>
              <a:effectLst/>
              <a:uLnTx/>
              <a:uFillTx/>
              <a:latin typeface="Carlito" pitchFamily="34" charset="0"/>
              <a:ea typeface="+mj-ea"/>
              <a:cs typeface="Carlito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359290" y="5865185"/>
            <a:ext cx="5618559" cy="450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rlito" pitchFamily="34" charset="0"/>
                <a:ea typeface="+mn-ea"/>
                <a:cs typeface="Carlito" pitchFamily="34" charset="0"/>
              </a:rPr>
              <a:t>Москва,</a:t>
            </a:r>
            <a:r>
              <a:rPr kumimoji="0" lang="en-US" sz="16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rlito" pitchFamily="34" charset="0"/>
                <a:ea typeface="+mn-ea"/>
                <a:cs typeface="Carlito" pitchFamily="34" charset="0"/>
              </a:rPr>
              <a:t>  </a:t>
            </a:r>
            <a:r>
              <a:rPr kumimoji="0" lang="ru-RU" sz="16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rlito" pitchFamily="34" charset="0"/>
                <a:ea typeface="+mn-ea"/>
                <a:cs typeface="Carlito" pitchFamily="34" charset="0"/>
              </a:rPr>
              <a:t>26</a:t>
            </a:r>
            <a:r>
              <a:rPr kumimoji="0" lang="ru-RU" sz="1625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rlito" pitchFamily="34" charset="0"/>
                <a:ea typeface="+mn-ea"/>
                <a:cs typeface="Carlito" pitchFamily="34" charset="0"/>
              </a:rPr>
              <a:t> сентября </a:t>
            </a:r>
            <a:r>
              <a:rPr kumimoji="0" lang="ru-RU" sz="16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rlito" pitchFamily="34" charset="0"/>
                <a:ea typeface="+mn-ea"/>
                <a:cs typeface="Carlito" pitchFamily="34" charset="0"/>
              </a:rPr>
              <a:t>2019 год</a:t>
            </a:r>
            <a:endParaRPr kumimoji="0" lang="ru-RU" sz="162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rlito" pitchFamily="34" charset="0"/>
              <a:ea typeface="+mn-ea"/>
              <a:cs typeface="Carlito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47669" y="5552433"/>
            <a:ext cx="4241800" cy="45719"/>
            <a:chOff x="2768600" y="2758441"/>
            <a:chExt cx="4241800" cy="45719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2768600" y="2781300"/>
              <a:ext cx="1946275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981575" y="2781300"/>
              <a:ext cx="2028825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Овал 12"/>
            <p:cNvSpPr/>
            <p:nvPr/>
          </p:nvSpPr>
          <p:spPr>
            <a:xfrm>
              <a:off x="4830128" y="2758441"/>
              <a:ext cx="45719" cy="4571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T:\Отделы\77.20 Отдел маркетинга и развития\исходники\LOGO\лого_Минимакс-94_Инверсия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5941" y="1381342"/>
            <a:ext cx="4325257" cy="916679"/>
          </a:xfrm>
          <a:prstGeom prst="rect">
            <a:avLst/>
          </a:prstGeom>
          <a:noFill/>
        </p:spPr>
      </p:pic>
      <p:pic>
        <p:nvPicPr>
          <p:cNvPr id="9" name="Picture 2" descr="T:\Отделы\77.20 Отдел маркетинга и развития\QR коды\Минимакс 94\пиктограммы для сайта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97077" y="5428343"/>
            <a:ext cx="906237" cy="906237"/>
          </a:xfrm>
          <a:prstGeom prst="rect">
            <a:avLst/>
          </a:prstGeom>
          <a:noFill/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9539174" y="623793"/>
            <a:ext cx="2652826" cy="4501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625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rlito" pitchFamily="34" charset="0"/>
                <a:cs typeface="Carlito" pitchFamily="34" charset="0"/>
              </a:rPr>
              <a:t>Буриков Евгений Игоревич</a:t>
            </a:r>
            <a:endParaRPr kumimoji="0" lang="ru-RU" sz="162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rlito" pitchFamily="34" charset="0"/>
              <a:ea typeface="+mn-ea"/>
              <a:cs typeface="Carli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2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Овал 57"/>
          <p:cNvSpPr/>
          <p:nvPr/>
        </p:nvSpPr>
        <p:spPr>
          <a:xfrm>
            <a:off x="5818680" y="4254312"/>
            <a:ext cx="2048267" cy="2048267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5981700" y="4429125"/>
            <a:ext cx="1714500" cy="1714500"/>
          </a:xfrm>
          <a:prstGeom prst="ellipse">
            <a:avLst/>
          </a:prstGeom>
          <a:solidFill>
            <a:srgbClr val="5C6A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bg1"/>
              </a:solidFill>
            </a:endParaRPr>
          </a:p>
        </p:txBody>
      </p:sp>
      <p:grpSp>
        <p:nvGrpSpPr>
          <p:cNvPr id="3" name="Группа 43"/>
          <p:cNvGrpSpPr/>
          <p:nvPr/>
        </p:nvGrpSpPr>
        <p:grpSpPr>
          <a:xfrm>
            <a:off x="1485168" y="1627849"/>
            <a:ext cx="1228050" cy="1512135"/>
            <a:chOff x="1409130" y="908720"/>
            <a:chExt cx="1609576" cy="198191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415059" y="2204865"/>
              <a:ext cx="1564335" cy="68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400" dirty="0"/>
                <a:t>Объекты </a:t>
              </a:r>
            </a:p>
            <a:p>
              <a:pPr algn="ctr"/>
              <a:r>
                <a:rPr lang="ru-RU" sz="1400" dirty="0"/>
                <a:t>мониторинга</a:t>
              </a:r>
            </a:p>
          </p:txBody>
        </p:sp>
        <p:grpSp>
          <p:nvGrpSpPr>
            <p:cNvPr id="6" name="Группа 44"/>
            <p:cNvGrpSpPr/>
            <p:nvPr/>
          </p:nvGrpSpPr>
          <p:grpSpPr>
            <a:xfrm>
              <a:off x="1409130" y="908720"/>
              <a:ext cx="1609576" cy="1433810"/>
              <a:chOff x="1409130" y="620688"/>
              <a:chExt cx="1609576" cy="1433810"/>
            </a:xfrm>
          </p:grpSpPr>
          <p:sp>
            <p:nvSpPr>
              <p:cNvPr id="31" name="Равнобедренный треугольник 30"/>
              <p:cNvSpPr/>
              <p:nvPr/>
            </p:nvSpPr>
            <p:spPr>
              <a:xfrm>
                <a:off x="1559496" y="836712"/>
                <a:ext cx="1296144" cy="1117366"/>
              </a:xfrm>
              <a:prstGeom prst="triangle">
                <a:avLst/>
              </a:prstGeom>
              <a:solidFill>
                <a:schemeClr val="accent5">
                  <a:lumMod val="60000"/>
                  <a:lumOff val="40000"/>
                  <a:alpha val="50000"/>
                </a:schemeClr>
              </a:solidFill>
              <a:ln w="0" cap="rnd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cxnSp>
            <p:nvCxnSpPr>
              <p:cNvPr id="36" name="Прямая со стрелкой 35"/>
              <p:cNvCxnSpPr/>
              <p:nvPr/>
            </p:nvCxnSpPr>
            <p:spPr>
              <a:xfrm flipV="1">
                <a:off x="1409130" y="1766466"/>
                <a:ext cx="432048" cy="288032"/>
              </a:xfrm>
              <a:prstGeom prst="straightConnector1">
                <a:avLst/>
              </a:prstGeom>
              <a:ln w="19050" cap="rnd">
                <a:solidFill>
                  <a:schemeClr val="bg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 стрелкой 39"/>
              <p:cNvCxnSpPr/>
              <p:nvPr/>
            </p:nvCxnSpPr>
            <p:spPr>
              <a:xfrm flipH="1" flipV="1">
                <a:off x="2586658" y="1766466"/>
                <a:ext cx="432048" cy="288032"/>
              </a:xfrm>
              <a:prstGeom prst="straightConnector1">
                <a:avLst/>
              </a:prstGeom>
              <a:ln w="19050" cap="rnd">
                <a:solidFill>
                  <a:schemeClr val="bg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 стрелкой 41"/>
              <p:cNvCxnSpPr/>
              <p:nvPr/>
            </p:nvCxnSpPr>
            <p:spPr>
              <a:xfrm>
                <a:off x="2207568" y="620688"/>
                <a:ext cx="0" cy="576064"/>
              </a:xfrm>
              <a:prstGeom prst="straightConnector1">
                <a:avLst/>
              </a:prstGeom>
              <a:ln w="19050" cap="rnd">
                <a:solidFill>
                  <a:schemeClr val="bg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Группа 38"/>
          <p:cNvGrpSpPr/>
          <p:nvPr/>
        </p:nvGrpSpPr>
        <p:grpSpPr>
          <a:xfrm>
            <a:off x="3422892" y="1747054"/>
            <a:ext cx="1057782" cy="1054829"/>
            <a:chOff x="5231904" y="1124744"/>
            <a:chExt cx="1152128" cy="1152128"/>
          </a:xfrm>
        </p:grpSpPr>
        <p:sp>
          <p:nvSpPr>
            <p:cNvPr id="35" name="Овал 34"/>
            <p:cNvSpPr/>
            <p:nvPr/>
          </p:nvSpPr>
          <p:spPr>
            <a:xfrm>
              <a:off x="5231904" y="1124744"/>
              <a:ext cx="1152128" cy="1152128"/>
            </a:xfrm>
            <a:prstGeom prst="ellipse">
              <a:avLst/>
            </a:prstGeom>
            <a:solidFill>
              <a:srgbClr val="5DB2C3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357983" y="1428908"/>
              <a:ext cx="831434" cy="5714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400" dirty="0"/>
                <a:t>Сбор </a:t>
              </a:r>
            </a:p>
            <a:p>
              <a:pPr algn="ctr"/>
              <a:r>
                <a:rPr lang="ru-RU" sz="1400" dirty="0"/>
                <a:t>данных</a:t>
              </a:r>
            </a:p>
          </p:txBody>
        </p:sp>
      </p:grpSp>
      <p:grpSp>
        <p:nvGrpSpPr>
          <p:cNvPr id="8" name="Группа 42"/>
          <p:cNvGrpSpPr/>
          <p:nvPr/>
        </p:nvGrpSpPr>
        <p:grpSpPr>
          <a:xfrm>
            <a:off x="5311353" y="1747055"/>
            <a:ext cx="1159292" cy="1054831"/>
            <a:chOff x="6503759" y="1196752"/>
            <a:chExt cx="2057616" cy="1872209"/>
          </a:xfrm>
        </p:grpSpPr>
        <p:sp>
          <p:nvSpPr>
            <p:cNvPr id="38" name="Овал 37"/>
            <p:cNvSpPr/>
            <p:nvPr/>
          </p:nvSpPr>
          <p:spPr>
            <a:xfrm>
              <a:off x="6600056" y="1196752"/>
              <a:ext cx="1872209" cy="1872209"/>
            </a:xfrm>
            <a:prstGeom prst="ellipse">
              <a:avLst/>
            </a:prstGeom>
            <a:solidFill>
              <a:srgbClr val="5DB2C3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503759" y="1398301"/>
              <a:ext cx="2057616" cy="14749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/>
                <a:t>Проверка </a:t>
              </a:r>
            </a:p>
            <a:p>
              <a:pPr algn="ctr"/>
              <a:r>
                <a:rPr lang="ru-RU" sz="1200" dirty="0"/>
                <a:t>целостности и</a:t>
              </a:r>
            </a:p>
            <a:p>
              <a:pPr algn="ctr"/>
              <a:r>
                <a:rPr lang="ru-RU" sz="1200" dirty="0"/>
                <a:t>достоверности</a:t>
              </a:r>
            </a:p>
            <a:p>
              <a:pPr algn="ctr"/>
              <a:r>
                <a:rPr lang="ru-RU" sz="1200" dirty="0"/>
                <a:t>данных</a:t>
              </a:r>
            </a:p>
          </p:txBody>
        </p:sp>
      </p:grpSp>
      <p:grpSp>
        <p:nvGrpSpPr>
          <p:cNvPr id="9" name="Группа 73"/>
          <p:cNvGrpSpPr/>
          <p:nvPr/>
        </p:nvGrpSpPr>
        <p:grpSpPr>
          <a:xfrm>
            <a:off x="9833718" y="659511"/>
            <a:ext cx="1432059" cy="1365594"/>
            <a:chOff x="8993732" y="178991"/>
            <a:chExt cx="2114487" cy="2016348"/>
          </a:xfrm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9010235" y="755179"/>
              <a:ext cx="2016993" cy="1440160"/>
            </a:xfrm>
            <a:prstGeom prst="roundRect">
              <a:avLst>
                <a:gd name="adj" fmla="val 10715"/>
              </a:avLst>
            </a:prstGeom>
            <a:solidFill>
              <a:srgbClr val="5DB2C3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grpSp>
          <p:nvGrpSpPr>
            <p:cNvPr id="10" name="Группа 58"/>
            <p:cNvGrpSpPr/>
            <p:nvPr/>
          </p:nvGrpSpPr>
          <p:grpSpPr>
            <a:xfrm>
              <a:off x="8993732" y="178991"/>
              <a:ext cx="2114487" cy="1821342"/>
              <a:chOff x="9140447" y="80051"/>
              <a:chExt cx="2541750" cy="2189377"/>
            </a:xfrm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9140447" y="1340768"/>
                <a:ext cx="2541750" cy="928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400" dirty="0" smtClean="0"/>
                  <a:t>Недостоверные</a:t>
                </a:r>
                <a:r>
                  <a:rPr lang="en-US" sz="1400" dirty="0" smtClean="0"/>
                  <a:t> </a:t>
                </a:r>
                <a:endParaRPr lang="ru-RU" sz="1400" dirty="0" smtClean="0"/>
              </a:p>
              <a:p>
                <a:pPr algn="ctr"/>
                <a:r>
                  <a:rPr lang="ru-RU" sz="1400" dirty="0" smtClean="0"/>
                  <a:t>данные</a:t>
                </a:r>
                <a:endParaRPr lang="ru-RU" sz="1400" dirty="0"/>
              </a:p>
            </p:txBody>
          </p:sp>
          <p:grpSp>
            <p:nvGrpSpPr>
              <p:cNvPr id="11" name="Группа 46"/>
              <p:cNvGrpSpPr/>
              <p:nvPr/>
            </p:nvGrpSpPr>
            <p:grpSpPr>
              <a:xfrm>
                <a:off x="10646214" y="80051"/>
                <a:ext cx="799541" cy="1146904"/>
                <a:chOff x="9926134" y="499783"/>
                <a:chExt cx="799541" cy="1146904"/>
              </a:xfrm>
            </p:grpSpPr>
            <p:sp>
              <p:nvSpPr>
                <p:cNvPr id="45" name="Скругленный прямоугольник 44"/>
                <p:cNvSpPr/>
                <p:nvPr/>
              </p:nvSpPr>
              <p:spPr>
                <a:xfrm>
                  <a:off x="9952195" y="834671"/>
                  <a:ext cx="720081" cy="720079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508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50"/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9926134" y="499783"/>
                  <a:ext cx="799541" cy="1146904"/>
                </a:xfrm>
                <a:prstGeom prst="rect">
                  <a:avLst/>
                </a:prstGeom>
                <a:ln w="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4050" b="1" dirty="0" err="1">
                      <a:solidFill>
                        <a:schemeClr val="bg1"/>
                      </a:solidFill>
                      <a:latin typeface="Proxima Nova Lt" pitchFamily="50" charset="0"/>
                    </a:rPr>
                    <a:t>х</a:t>
                  </a:r>
                  <a:endParaRPr lang="ru-RU" sz="405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62" name="Полилиния 61"/>
          <p:cNvSpPr/>
          <p:nvPr/>
        </p:nvSpPr>
        <p:spPr>
          <a:xfrm>
            <a:off x="2352904" y="1949539"/>
            <a:ext cx="1094865" cy="291303"/>
          </a:xfrm>
          <a:custGeom>
            <a:avLst/>
            <a:gdLst>
              <a:gd name="connsiteX0" fmla="*/ 0 w 1510302"/>
              <a:gd name="connsiteY0" fmla="*/ 438365 h 438365"/>
              <a:gd name="connsiteX1" fmla="*/ 729466 w 1510302"/>
              <a:gd name="connsiteY1" fmla="*/ 68495 h 438365"/>
              <a:gd name="connsiteX2" fmla="*/ 1510302 w 1510302"/>
              <a:gd name="connsiteY2" fmla="*/ 27398 h 438365"/>
              <a:gd name="connsiteX3" fmla="*/ 1510302 w 1510302"/>
              <a:gd name="connsiteY3" fmla="*/ 27398 h 438365"/>
              <a:gd name="connsiteX0" fmla="*/ 0 w 1510302"/>
              <a:gd name="connsiteY0" fmla="*/ 410967 h 410967"/>
              <a:gd name="connsiteX1" fmla="*/ 655904 w 1510302"/>
              <a:gd name="connsiteY1" fmla="*/ 108314 h 410967"/>
              <a:gd name="connsiteX2" fmla="*/ 1510302 w 1510302"/>
              <a:gd name="connsiteY2" fmla="*/ 0 h 410967"/>
              <a:gd name="connsiteX3" fmla="*/ 1510302 w 1510302"/>
              <a:gd name="connsiteY3" fmla="*/ 0 h 410967"/>
              <a:gd name="connsiteX0" fmla="*/ 0 w 1510302"/>
              <a:gd name="connsiteY0" fmla="*/ 410973 h 410973"/>
              <a:gd name="connsiteX1" fmla="*/ 655904 w 1510302"/>
              <a:gd name="connsiteY1" fmla="*/ 108320 h 410973"/>
              <a:gd name="connsiteX2" fmla="*/ 1510302 w 1510302"/>
              <a:gd name="connsiteY2" fmla="*/ 6 h 410973"/>
              <a:gd name="connsiteX3" fmla="*/ 1510302 w 1510302"/>
              <a:gd name="connsiteY3" fmla="*/ 6 h 410973"/>
              <a:gd name="connsiteX0" fmla="*/ 0 w 1510302"/>
              <a:gd name="connsiteY0" fmla="*/ 410973 h 410973"/>
              <a:gd name="connsiteX1" fmla="*/ 655904 w 1510302"/>
              <a:gd name="connsiteY1" fmla="*/ 108320 h 410973"/>
              <a:gd name="connsiteX2" fmla="*/ 1510302 w 1510302"/>
              <a:gd name="connsiteY2" fmla="*/ 6 h 410973"/>
              <a:gd name="connsiteX3" fmla="*/ 1510302 w 1510302"/>
              <a:gd name="connsiteY3" fmla="*/ 6 h 410973"/>
              <a:gd name="connsiteX0" fmla="*/ 0 w 1510302"/>
              <a:gd name="connsiteY0" fmla="*/ 428535 h 428535"/>
              <a:gd name="connsiteX1" fmla="*/ 727912 w 1510302"/>
              <a:gd name="connsiteY1" fmla="*/ 68495 h 428535"/>
              <a:gd name="connsiteX2" fmla="*/ 1510302 w 1510302"/>
              <a:gd name="connsiteY2" fmla="*/ 17568 h 428535"/>
              <a:gd name="connsiteX3" fmla="*/ 1510302 w 1510302"/>
              <a:gd name="connsiteY3" fmla="*/ 17568 h 428535"/>
              <a:gd name="connsiteX0" fmla="*/ 0 w 2349060"/>
              <a:gd name="connsiteY0" fmla="*/ 206970 h 206970"/>
              <a:gd name="connsiteX1" fmla="*/ 1566670 w 2349060"/>
              <a:gd name="connsiteY1" fmla="*/ 129955 h 206970"/>
              <a:gd name="connsiteX2" fmla="*/ 2349060 w 2349060"/>
              <a:gd name="connsiteY2" fmla="*/ 79028 h 206970"/>
              <a:gd name="connsiteX3" fmla="*/ 2349060 w 2349060"/>
              <a:gd name="connsiteY3" fmla="*/ 79028 h 206970"/>
              <a:gd name="connsiteX0" fmla="*/ 0 w 2349060"/>
              <a:gd name="connsiteY0" fmla="*/ 368498 h 368498"/>
              <a:gd name="connsiteX1" fmla="*/ 1147291 w 2349060"/>
              <a:gd name="connsiteY1" fmla="*/ 21324 h 368498"/>
              <a:gd name="connsiteX2" fmla="*/ 2349060 w 2349060"/>
              <a:gd name="connsiteY2" fmla="*/ 240556 h 368498"/>
              <a:gd name="connsiteX3" fmla="*/ 2349060 w 2349060"/>
              <a:gd name="connsiteY3" fmla="*/ 240556 h 368498"/>
              <a:gd name="connsiteX0" fmla="*/ 0 w 2349060"/>
              <a:gd name="connsiteY0" fmla="*/ 368498 h 368498"/>
              <a:gd name="connsiteX1" fmla="*/ 1147291 w 2349060"/>
              <a:gd name="connsiteY1" fmla="*/ 21324 h 368498"/>
              <a:gd name="connsiteX2" fmla="*/ 2349060 w 2349060"/>
              <a:gd name="connsiteY2" fmla="*/ 240556 h 368498"/>
              <a:gd name="connsiteX3" fmla="*/ 2349060 w 2349060"/>
              <a:gd name="connsiteY3" fmla="*/ 240556 h 368498"/>
              <a:gd name="connsiteX0" fmla="*/ 0 w 2349060"/>
              <a:gd name="connsiteY0" fmla="*/ 368498 h 1269737"/>
              <a:gd name="connsiteX1" fmla="*/ 1147291 w 2349060"/>
              <a:gd name="connsiteY1" fmla="*/ 21324 h 1269737"/>
              <a:gd name="connsiteX2" fmla="*/ 2349060 w 2349060"/>
              <a:gd name="connsiteY2" fmla="*/ 240556 h 1269737"/>
              <a:gd name="connsiteX3" fmla="*/ 658017 w 2349060"/>
              <a:gd name="connsiteY3" fmla="*/ 1269737 h 1269737"/>
              <a:gd name="connsiteX0" fmla="*/ 0 w 1550887"/>
              <a:gd name="connsiteY0" fmla="*/ 732592 h 1633831"/>
              <a:gd name="connsiteX1" fmla="*/ 1147291 w 1550887"/>
              <a:gd name="connsiteY1" fmla="*/ 385418 h 1633831"/>
              <a:gd name="connsiteX2" fmla="*/ 1550887 w 1550887"/>
              <a:gd name="connsiteY2" fmla="*/ 141519 h 1633831"/>
              <a:gd name="connsiteX3" fmla="*/ 658017 w 1550887"/>
              <a:gd name="connsiteY3" fmla="*/ 1633831 h 1633831"/>
              <a:gd name="connsiteX0" fmla="*/ 0 w 1550887"/>
              <a:gd name="connsiteY0" fmla="*/ 719727 h 1620966"/>
              <a:gd name="connsiteX1" fmla="*/ 1147291 w 1550887"/>
              <a:gd name="connsiteY1" fmla="*/ 372553 h 1620966"/>
              <a:gd name="connsiteX2" fmla="*/ 1550887 w 1550887"/>
              <a:gd name="connsiteY2" fmla="*/ 141519 h 1620966"/>
              <a:gd name="connsiteX3" fmla="*/ 658017 w 1550887"/>
              <a:gd name="connsiteY3" fmla="*/ 1620966 h 1620966"/>
              <a:gd name="connsiteX0" fmla="*/ 0 w 1256961"/>
              <a:gd name="connsiteY0" fmla="*/ 497380 h 1398619"/>
              <a:gd name="connsiteX1" fmla="*/ 1147291 w 1256961"/>
              <a:gd name="connsiteY1" fmla="*/ 150206 h 1398619"/>
              <a:gd name="connsiteX2" fmla="*/ 658017 w 1256961"/>
              <a:gd name="connsiteY2" fmla="*/ 1398619 h 1398619"/>
              <a:gd name="connsiteX0" fmla="*/ 0 w 1788104"/>
              <a:gd name="connsiteY0" fmla="*/ 542406 h 542406"/>
              <a:gd name="connsiteX1" fmla="*/ 1147291 w 1788104"/>
              <a:gd name="connsiteY1" fmla="*/ 195232 h 542406"/>
              <a:gd name="connsiteX2" fmla="*/ 1686172 w 1788104"/>
              <a:gd name="connsiteY2" fmla="*/ 260087 h 542406"/>
              <a:gd name="connsiteX0" fmla="*/ 0 w 1686172"/>
              <a:gd name="connsiteY0" fmla="*/ 426622 h 426622"/>
              <a:gd name="connsiteX1" fmla="*/ 1147291 w 1686172"/>
              <a:gd name="connsiteY1" fmla="*/ 79448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822611 w 1686172"/>
              <a:gd name="connsiteY1" fmla="*/ 66584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727913 w 1686172"/>
              <a:gd name="connsiteY1" fmla="*/ 105178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741442 w 1686172"/>
              <a:gd name="connsiteY1" fmla="*/ 79449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741442 w 1686172"/>
              <a:gd name="connsiteY1" fmla="*/ 79449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741442 w 1686172"/>
              <a:gd name="connsiteY1" fmla="*/ 79449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741442 w 1686172"/>
              <a:gd name="connsiteY1" fmla="*/ 79449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661963 w 1686172"/>
              <a:gd name="connsiteY1" fmla="*/ 100443 h 426622"/>
              <a:gd name="connsiteX2" fmla="*/ 1686172 w 1686172"/>
              <a:gd name="connsiteY2" fmla="*/ 144303 h 426622"/>
              <a:gd name="connsiteX0" fmla="*/ 0 w 1686172"/>
              <a:gd name="connsiteY0" fmla="*/ 426622 h 426622"/>
              <a:gd name="connsiteX1" fmla="*/ 657547 w 1686172"/>
              <a:gd name="connsiteY1" fmla="*/ 83648 h 426622"/>
              <a:gd name="connsiteX2" fmla="*/ 1686172 w 1686172"/>
              <a:gd name="connsiteY2" fmla="*/ 144303 h 4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6172" h="426622">
                <a:moveTo>
                  <a:pt x="0" y="426622"/>
                </a:moveTo>
                <a:cubicBezTo>
                  <a:pt x="266878" y="219652"/>
                  <a:pt x="377363" y="151428"/>
                  <a:pt x="657547" y="83648"/>
                </a:cubicBezTo>
                <a:cubicBezTo>
                  <a:pt x="937731" y="15868"/>
                  <a:pt x="1165800" y="0"/>
                  <a:pt x="1686172" y="144303"/>
                </a:cubicBezTo>
              </a:path>
            </a:pathLst>
          </a:custGeom>
          <a:noFill/>
          <a:ln w="57150" cap="rnd">
            <a:solidFill>
              <a:schemeClr val="accent5">
                <a:lumMod val="60000"/>
                <a:lumOff val="40000"/>
              </a:schemeClr>
            </a:solidFill>
            <a:prstDash val="sysDot"/>
            <a:headEnd type="oval" w="lg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3" name="Полилиния 62"/>
          <p:cNvSpPr/>
          <p:nvPr/>
        </p:nvSpPr>
        <p:spPr>
          <a:xfrm>
            <a:off x="4427983" y="2401056"/>
            <a:ext cx="963246" cy="178700"/>
          </a:xfrm>
          <a:custGeom>
            <a:avLst/>
            <a:gdLst>
              <a:gd name="connsiteX0" fmla="*/ 0 w 750013"/>
              <a:gd name="connsiteY0" fmla="*/ 10275 h 135276"/>
              <a:gd name="connsiteX1" fmla="*/ 400692 w 750013"/>
              <a:gd name="connsiteY1" fmla="*/ 133564 h 135276"/>
              <a:gd name="connsiteX2" fmla="*/ 750013 w 750013"/>
              <a:gd name="connsiteY2" fmla="*/ 0 h 135276"/>
              <a:gd name="connsiteX3" fmla="*/ 750013 w 750013"/>
              <a:gd name="connsiteY3" fmla="*/ 0 h 135276"/>
              <a:gd name="connsiteX0" fmla="*/ 0 w 750013"/>
              <a:gd name="connsiteY0" fmla="*/ 10275 h 103526"/>
              <a:gd name="connsiteX1" fmla="*/ 362592 w 750013"/>
              <a:gd name="connsiteY1" fmla="*/ 101814 h 103526"/>
              <a:gd name="connsiteX2" fmla="*/ 750013 w 750013"/>
              <a:gd name="connsiteY2" fmla="*/ 0 h 103526"/>
              <a:gd name="connsiteX3" fmla="*/ 750013 w 750013"/>
              <a:gd name="connsiteY3" fmla="*/ 0 h 103526"/>
              <a:gd name="connsiteX0" fmla="*/ 0 w 750013"/>
              <a:gd name="connsiteY0" fmla="*/ 10275 h 72775"/>
              <a:gd name="connsiteX1" fmla="*/ 371516 w 750013"/>
              <a:gd name="connsiteY1" fmla="*/ 67573 h 72775"/>
              <a:gd name="connsiteX2" fmla="*/ 750013 w 750013"/>
              <a:gd name="connsiteY2" fmla="*/ 0 h 72775"/>
              <a:gd name="connsiteX3" fmla="*/ 750013 w 750013"/>
              <a:gd name="connsiteY3" fmla="*/ 0 h 72775"/>
              <a:gd name="connsiteX0" fmla="*/ 0 w 738537"/>
              <a:gd name="connsiteY0" fmla="*/ 67574 h 130074"/>
              <a:gd name="connsiteX1" fmla="*/ 360040 w 738537"/>
              <a:gd name="connsiteY1" fmla="*/ 67573 h 130074"/>
              <a:gd name="connsiteX2" fmla="*/ 738537 w 738537"/>
              <a:gd name="connsiteY2" fmla="*/ 0 h 130074"/>
              <a:gd name="connsiteX3" fmla="*/ 738537 w 738537"/>
              <a:gd name="connsiteY3" fmla="*/ 0 h 130074"/>
              <a:gd name="connsiteX0" fmla="*/ 0 w 738537"/>
              <a:gd name="connsiteY0" fmla="*/ 67574 h 126626"/>
              <a:gd name="connsiteX1" fmla="*/ 360040 w 738537"/>
              <a:gd name="connsiteY1" fmla="*/ 67573 h 126626"/>
              <a:gd name="connsiteX2" fmla="*/ 738537 w 738537"/>
              <a:gd name="connsiteY2" fmla="*/ 0 h 126626"/>
              <a:gd name="connsiteX3" fmla="*/ 738537 w 738537"/>
              <a:gd name="connsiteY3" fmla="*/ 0 h 126626"/>
              <a:gd name="connsiteX0" fmla="*/ 0 w 738537"/>
              <a:gd name="connsiteY0" fmla="*/ 67574 h 150843"/>
              <a:gd name="connsiteX1" fmla="*/ 360040 w 738537"/>
              <a:gd name="connsiteY1" fmla="*/ 139581 h 150843"/>
              <a:gd name="connsiteX2" fmla="*/ 738537 w 738537"/>
              <a:gd name="connsiteY2" fmla="*/ 0 h 150843"/>
              <a:gd name="connsiteX3" fmla="*/ 738537 w 738537"/>
              <a:gd name="connsiteY3" fmla="*/ 0 h 150843"/>
              <a:gd name="connsiteX0" fmla="*/ 0 w 738537"/>
              <a:gd name="connsiteY0" fmla="*/ 67574 h 160095"/>
              <a:gd name="connsiteX1" fmla="*/ 360040 w 738537"/>
              <a:gd name="connsiteY1" fmla="*/ 139581 h 160095"/>
              <a:gd name="connsiteX2" fmla="*/ 738537 w 738537"/>
              <a:gd name="connsiteY2" fmla="*/ 0 h 160095"/>
              <a:gd name="connsiteX3" fmla="*/ 738537 w 738537"/>
              <a:gd name="connsiteY3" fmla="*/ 0 h 160095"/>
              <a:gd name="connsiteX0" fmla="*/ 0 w 1451898"/>
              <a:gd name="connsiteY0" fmla="*/ 106485 h 199006"/>
              <a:gd name="connsiteX1" fmla="*/ 360040 w 1451898"/>
              <a:gd name="connsiteY1" fmla="*/ 178492 h 199006"/>
              <a:gd name="connsiteX2" fmla="*/ 738537 w 1451898"/>
              <a:gd name="connsiteY2" fmla="*/ 38911 h 199006"/>
              <a:gd name="connsiteX3" fmla="*/ 1451898 w 1451898"/>
              <a:gd name="connsiteY3" fmla="*/ 0 h 199006"/>
              <a:gd name="connsiteX0" fmla="*/ 0 w 1451898"/>
              <a:gd name="connsiteY0" fmla="*/ 106485 h 199006"/>
              <a:gd name="connsiteX1" fmla="*/ 360040 w 1451898"/>
              <a:gd name="connsiteY1" fmla="*/ 178492 h 199006"/>
              <a:gd name="connsiteX2" fmla="*/ 738537 w 1451898"/>
              <a:gd name="connsiteY2" fmla="*/ 38911 h 199006"/>
              <a:gd name="connsiteX3" fmla="*/ 1451898 w 1451898"/>
              <a:gd name="connsiteY3" fmla="*/ 0 h 199006"/>
              <a:gd name="connsiteX0" fmla="*/ 0 w 1451898"/>
              <a:gd name="connsiteY0" fmla="*/ 106485 h 199006"/>
              <a:gd name="connsiteX1" fmla="*/ 360040 w 1451898"/>
              <a:gd name="connsiteY1" fmla="*/ 178492 h 199006"/>
              <a:gd name="connsiteX2" fmla="*/ 1451898 w 1451898"/>
              <a:gd name="connsiteY2" fmla="*/ 0 h 199006"/>
              <a:gd name="connsiteX0" fmla="*/ 0 w 1451898"/>
              <a:gd name="connsiteY0" fmla="*/ 106485 h 263857"/>
              <a:gd name="connsiteX1" fmla="*/ 554593 w 1451898"/>
              <a:gd name="connsiteY1" fmla="*/ 243343 h 263857"/>
              <a:gd name="connsiteX2" fmla="*/ 1451898 w 1451898"/>
              <a:gd name="connsiteY2" fmla="*/ 0 h 263857"/>
              <a:gd name="connsiteX0" fmla="*/ 0 w 1451898"/>
              <a:gd name="connsiteY0" fmla="*/ 106485 h 263857"/>
              <a:gd name="connsiteX1" fmla="*/ 554593 w 1451898"/>
              <a:gd name="connsiteY1" fmla="*/ 243343 h 263857"/>
              <a:gd name="connsiteX2" fmla="*/ 1451898 w 1451898"/>
              <a:gd name="connsiteY2" fmla="*/ 0 h 263857"/>
              <a:gd name="connsiteX0" fmla="*/ 0 w 1451898"/>
              <a:gd name="connsiteY0" fmla="*/ 106485 h 263858"/>
              <a:gd name="connsiteX1" fmla="*/ 618093 w 1451898"/>
              <a:gd name="connsiteY1" fmla="*/ 243344 h 263858"/>
              <a:gd name="connsiteX2" fmla="*/ 1451898 w 1451898"/>
              <a:gd name="connsiteY2" fmla="*/ 0 h 263858"/>
              <a:gd name="connsiteX0" fmla="*/ 0 w 1422265"/>
              <a:gd name="connsiteY0" fmla="*/ 106485 h 263858"/>
              <a:gd name="connsiteX1" fmla="*/ 618093 w 1422265"/>
              <a:gd name="connsiteY1" fmla="*/ 243344 h 263858"/>
              <a:gd name="connsiteX2" fmla="*/ 1422265 w 1422265"/>
              <a:gd name="connsiteY2" fmla="*/ 0 h 263858"/>
              <a:gd name="connsiteX0" fmla="*/ 0 w 1422265"/>
              <a:gd name="connsiteY0" fmla="*/ 106485 h 263858"/>
              <a:gd name="connsiteX1" fmla="*/ 618093 w 1422265"/>
              <a:gd name="connsiteY1" fmla="*/ 243344 h 263858"/>
              <a:gd name="connsiteX2" fmla="*/ 1422265 w 1422265"/>
              <a:gd name="connsiteY2" fmla="*/ 0 h 26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2265" h="263858">
                <a:moveTo>
                  <a:pt x="0" y="106485"/>
                </a:moveTo>
                <a:cubicBezTo>
                  <a:pt x="229813" y="207870"/>
                  <a:pt x="453580" y="263858"/>
                  <a:pt x="618093" y="243344"/>
                </a:cubicBezTo>
                <a:cubicBezTo>
                  <a:pt x="860076" y="225597"/>
                  <a:pt x="1194796" y="79520"/>
                  <a:pt x="1422265" y="0"/>
                </a:cubicBezTo>
              </a:path>
            </a:pathLst>
          </a:custGeom>
          <a:ln w="57150" cap="rnd">
            <a:solidFill>
              <a:srgbClr val="398999"/>
            </a:solidFill>
            <a:prstDash val="sysDot"/>
            <a:headEnd type="oval" w="lg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4" name="Полилиния 63"/>
          <p:cNvSpPr/>
          <p:nvPr/>
        </p:nvSpPr>
        <p:spPr>
          <a:xfrm>
            <a:off x="6394107" y="1370224"/>
            <a:ext cx="3473983" cy="839097"/>
          </a:xfrm>
          <a:custGeom>
            <a:avLst/>
            <a:gdLst>
              <a:gd name="connsiteX0" fmla="*/ 0 w 2527442"/>
              <a:gd name="connsiteY0" fmla="*/ 616449 h 616449"/>
              <a:gd name="connsiteX1" fmla="*/ 1191802 w 2527442"/>
              <a:gd name="connsiteY1" fmla="*/ 102741 h 616449"/>
              <a:gd name="connsiteX2" fmla="*/ 2527442 w 2527442"/>
              <a:gd name="connsiteY2" fmla="*/ 0 h 616449"/>
              <a:gd name="connsiteX3" fmla="*/ 2527442 w 2527442"/>
              <a:gd name="connsiteY3" fmla="*/ 0 h 616449"/>
              <a:gd name="connsiteX0" fmla="*/ 0 w 2527442"/>
              <a:gd name="connsiteY0" fmla="*/ 616449 h 616449"/>
              <a:gd name="connsiteX1" fmla="*/ 1166360 w 2527442"/>
              <a:gd name="connsiteY1" fmla="*/ 117965 h 616449"/>
              <a:gd name="connsiteX2" fmla="*/ 2527442 w 2527442"/>
              <a:gd name="connsiteY2" fmla="*/ 0 h 616449"/>
              <a:gd name="connsiteX3" fmla="*/ 2527442 w 2527442"/>
              <a:gd name="connsiteY3" fmla="*/ 0 h 616449"/>
              <a:gd name="connsiteX0" fmla="*/ 0 w 3708980"/>
              <a:gd name="connsiteY0" fmla="*/ 616449 h 616449"/>
              <a:gd name="connsiteX1" fmla="*/ 1166360 w 3708980"/>
              <a:gd name="connsiteY1" fmla="*/ 117965 h 616449"/>
              <a:gd name="connsiteX2" fmla="*/ 2527442 w 3708980"/>
              <a:gd name="connsiteY2" fmla="*/ 0 h 616449"/>
              <a:gd name="connsiteX3" fmla="*/ 3708980 w 3708980"/>
              <a:gd name="connsiteY3" fmla="*/ 72583 h 616449"/>
              <a:gd name="connsiteX0" fmla="*/ 0 w 3708980"/>
              <a:gd name="connsiteY0" fmla="*/ 589128 h 589128"/>
              <a:gd name="connsiteX1" fmla="*/ 1166360 w 3708980"/>
              <a:gd name="connsiteY1" fmla="*/ 90644 h 589128"/>
              <a:gd name="connsiteX2" fmla="*/ 3708980 w 3708980"/>
              <a:gd name="connsiteY2" fmla="*/ 45262 h 589128"/>
              <a:gd name="connsiteX0" fmla="*/ 0 w 3708980"/>
              <a:gd name="connsiteY0" fmla="*/ 915750 h 915750"/>
              <a:gd name="connsiteX1" fmla="*/ 1138228 w 3708980"/>
              <a:gd name="connsiteY1" fmla="*/ 90644 h 915750"/>
              <a:gd name="connsiteX2" fmla="*/ 3708980 w 3708980"/>
              <a:gd name="connsiteY2" fmla="*/ 371884 h 915750"/>
              <a:gd name="connsiteX0" fmla="*/ 0 w 3708980"/>
              <a:gd name="connsiteY0" fmla="*/ 915750 h 915750"/>
              <a:gd name="connsiteX1" fmla="*/ 1138228 w 3708980"/>
              <a:gd name="connsiteY1" fmla="*/ 90644 h 915750"/>
              <a:gd name="connsiteX2" fmla="*/ 3708980 w 3708980"/>
              <a:gd name="connsiteY2" fmla="*/ 371884 h 915750"/>
              <a:gd name="connsiteX0" fmla="*/ 0 w 3708980"/>
              <a:gd name="connsiteY0" fmla="*/ 915750 h 1228137"/>
              <a:gd name="connsiteX1" fmla="*/ 1138228 w 3708980"/>
              <a:gd name="connsiteY1" fmla="*/ 90644 h 1228137"/>
              <a:gd name="connsiteX2" fmla="*/ 3708980 w 3708980"/>
              <a:gd name="connsiteY2" fmla="*/ 371884 h 1228137"/>
              <a:gd name="connsiteX0" fmla="*/ 0 w 3708980"/>
              <a:gd name="connsiteY0" fmla="*/ 915750 h 1228137"/>
              <a:gd name="connsiteX1" fmla="*/ 1138228 w 3708980"/>
              <a:gd name="connsiteY1" fmla="*/ 90644 h 1228137"/>
              <a:gd name="connsiteX2" fmla="*/ 3708980 w 3708980"/>
              <a:gd name="connsiteY2" fmla="*/ 371884 h 1228137"/>
              <a:gd name="connsiteX0" fmla="*/ 0 w 3708980"/>
              <a:gd name="connsiteY0" fmla="*/ 915750 h 1228137"/>
              <a:gd name="connsiteX1" fmla="*/ 1138228 w 3708980"/>
              <a:gd name="connsiteY1" fmla="*/ 90644 h 1228137"/>
              <a:gd name="connsiteX2" fmla="*/ 3708980 w 3708980"/>
              <a:gd name="connsiteY2" fmla="*/ 371884 h 1228137"/>
              <a:gd name="connsiteX0" fmla="*/ 0 w 3708980"/>
              <a:gd name="connsiteY0" fmla="*/ 879457 h 1191844"/>
              <a:gd name="connsiteX1" fmla="*/ 1269510 w 3708980"/>
              <a:gd name="connsiteY1" fmla="*/ 90643 h 1191844"/>
              <a:gd name="connsiteX2" fmla="*/ 3708980 w 3708980"/>
              <a:gd name="connsiteY2" fmla="*/ 335591 h 1191844"/>
              <a:gd name="connsiteX0" fmla="*/ 0 w 3708980"/>
              <a:gd name="connsiteY0" fmla="*/ 843167 h 1155554"/>
              <a:gd name="connsiteX1" fmla="*/ 1269510 w 3708980"/>
              <a:gd name="connsiteY1" fmla="*/ 54353 h 1155554"/>
              <a:gd name="connsiteX2" fmla="*/ 3708980 w 3708980"/>
              <a:gd name="connsiteY2" fmla="*/ 299301 h 1155554"/>
              <a:gd name="connsiteX0" fmla="*/ 0 w 3708980"/>
              <a:gd name="connsiteY0" fmla="*/ 843167 h 1155554"/>
              <a:gd name="connsiteX1" fmla="*/ 1269510 w 3708980"/>
              <a:gd name="connsiteY1" fmla="*/ 54353 h 1155554"/>
              <a:gd name="connsiteX2" fmla="*/ 3708980 w 3708980"/>
              <a:gd name="connsiteY2" fmla="*/ 299301 h 1155554"/>
              <a:gd name="connsiteX0" fmla="*/ 0 w 3776314"/>
              <a:gd name="connsiteY0" fmla="*/ 851064 h 1155554"/>
              <a:gd name="connsiteX1" fmla="*/ 1336844 w 3776314"/>
              <a:gd name="connsiteY1" fmla="*/ 54353 h 1155554"/>
              <a:gd name="connsiteX2" fmla="*/ 3776314 w 3776314"/>
              <a:gd name="connsiteY2" fmla="*/ 299301 h 1155554"/>
              <a:gd name="connsiteX0" fmla="*/ 0 w 3708527"/>
              <a:gd name="connsiteY0" fmla="*/ 816085 h 1155554"/>
              <a:gd name="connsiteX1" fmla="*/ 1269057 w 3708527"/>
              <a:gd name="connsiteY1" fmla="*/ 54353 h 1155554"/>
              <a:gd name="connsiteX2" fmla="*/ 3708527 w 3708527"/>
              <a:gd name="connsiteY2" fmla="*/ 299301 h 115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8527" h="1155554">
                <a:moveTo>
                  <a:pt x="0" y="816085"/>
                </a:moveTo>
                <a:cubicBezTo>
                  <a:pt x="329018" y="356562"/>
                  <a:pt x="566498" y="120804"/>
                  <a:pt x="1269057" y="54353"/>
                </a:cubicBezTo>
                <a:cubicBezTo>
                  <a:pt x="1952862" y="0"/>
                  <a:pt x="2794346" y="1155554"/>
                  <a:pt x="3708527" y="299301"/>
                </a:cubicBezTo>
              </a:path>
            </a:pathLst>
          </a:custGeom>
          <a:ln w="57150" cap="rnd">
            <a:solidFill>
              <a:srgbClr val="398999"/>
            </a:solidFill>
            <a:prstDash val="sysDot"/>
            <a:headEnd type="oval" w="lg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5" name="Полилиния 64"/>
          <p:cNvSpPr/>
          <p:nvPr/>
        </p:nvSpPr>
        <p:spPr>
          <a:xfrm rot="430945">
            <a:off x="6357678" y="2558380"/>
            <a:ext cx="1040019" cy="231877"/>
          </a:xfrm>
          <a:custGeom>
            <a:avLst/>
            <a:gdLst>
              <a:gd name="connsiteX0" fmla="*/ 0 w 739739"/>
              <a:gd name="connsiteY0" fmla="*/ 0 h 315074"/>
              <a:gd name="connsiteX1" fmla="*/ 339047 w 739739"/>
              <a:gd name="connsiteY1" fmla="*/ 267128 h 315074"/>
              <a:gd name="connsiteX2" fmla="*/ 739739 w 739739"/>
              <a:gd name="connsiteY2" fmla="*/ 287676 h 315074"/>
              <a:gd name="connsiteX3" fmla="*/ 739739 w 739739"/>
              <a:gd name="connsiteY3" fmla="*/ 287676 h 315074"/>
              <a:gd name="connsiteX0" fmla="*/ 0 w 739739"/>
              <a:gd name="connsiteY0" fmla="*/ 0 h 287676"/>
              <a:gd name="connsiteX1" fmla="*/ 281716 w 739739"/>
              <a:gd name="connsiteY1" fmla="*/ 191307 h 287676"/>
              <a:gd name="connsiteX2" fmla="*/ 739739 w 739739"/>
              <a:gd name="connsiteY2" fmla="*/ 287676 h 287676"/>
              <a:gd name="connsiteX3" fmla="*/ 739739 w 739739"/>
              <a:gd name="connsiteY3" fmla="*/ 287676 h 287676"/>
              <a:gd name="connsiteX0" fmla="*/ 0 w 1714108"/>
              <a:gd name="connsiteY0" fmla="*/ 0 h 287676"/>
              <a:gd name="connsiteX1" fmla="*/ 281716 w 1714108"/>
              <a:gd name="connsiteY1" fmla="*/ 191307 h 287676"/>
              <a:gd name="connsiteX2" fmla="*/ 739739 w 1714108"/>
              <a:gd name="connsiteY2" fmla="*/ 287676 h 287676"/>
              <a:gd name="connsiteX3" fmla="*/ 1714109 w 1714108"/>
              <a:gd name="connsiteY3" fmla="*/ 252267 h 287676"/>
              <a:gd name="connsiteX0" fmla="*/ 0 w 1718959"/>
              <a:gd name="connsiteY0" fmla="*/ 0 h 287676"/>
              <a:gd name="connsiteX1" fmla="*/ 281716 w 1718959"/>
              <a:gd name="connsiteY1" fmla="*/ 191307 h 287676"/>
              <a:gd name="connsiteX2" fmla="*/ 739739 w 1718959"/>
              <a:gd name="connsiteY2" fmla="*/ 287676 h 287676"/>
              <a:gd name="connsiteX3" fmla="*/ 1718959 w 1718959"/>
              <a:gd name="connsiteY3" fmla="*/ 149553 h 287676"/>
              <a:gd name="connsiteX0" fmla="*/ 0 w 1718959"/>
              <a:gd name="connsiteY0" fmla="*/ 0 h 295003"/>
              <a:gd name="connsiteX1" fmla="*/ 281716 w 1718959"/>
              <a:gd name="connsiteY1" fmla="*/ 191307 h 295003"/>
              <a:gd name="connsiteX2" fmla="*/ 750933 w 1718959"/>
              <a:gd name="connsiteY2" fmla="*/ 295002 h 295003"/>
              <a:gd name="connsiteX3" fmla="*/ 1718959 w 1718959"/>
              <a:gd name="connsiteY3" fmla="*/ 149553 h 295003"/>
              <a:gd name="connsiteX0" fmla="*/ 4777 w 1723736"/>
              <a:gd name="connsiteY0" fmla="*/ 0 h 216233"/>
              <a:gd name="connsiteX1" fmla="*/ 286493 w 1723736"/>
              <a:gd name="connsiteY1" fmla="*/ 191307 h 216233"/>
              <a:gd name="connsiteX2" fmla="*/ 1723736 w 1723736"/>
              <a:gd name="connsiteY2" fmla="*/ 149553 h 216233"/>
              <a:gd name="connsiteX0" fmla="*/ 0 w 1718959"/>
              <a:gd name="connsiteY0" fmla="*/ 0 h 277883"/>
              <a:gd name="connsiteX1" fmla="*/ 503021 w 1718959"/>
              <a:gd name="connsiteY1" fmla="*/ 252957 h 277883"/>
              <a:gd name="connsiteX2" fmla="*/ 1718959 w 1718959"/>
              <a:gd name="connsiteY2" fmla="*/ 149553 h 277883"/>
              <a:gd name="connsiteX0" fmla="*/ 0 w 1718959"/>
              <a:gd name="connsiteY0" fmla="*/ 0 h 276222"/>
              <a:gd name="connsiteX1" fmla="*/ 608819 w 1718959"/>
              <a:gd name="connsiteY1" fmla="*/ 251296 h 276222"/>
              <a:gd name="connsiteX2" fmla="*/ 1718959 w 1718959"/>
              <a:gd name="connsiteY2" fmla="*/ 149553 h 276222"/>
              <a:gd name="connsiteX0" fmla="*/ 0 w 1718959"/>
              <a:gd name="connsiteY0" fmla="*/ 0 h 276222"/>
              <a:gd name="connsiteX1" fmla="*/ 608819 w 1718959"/>
              <a:gd name="connsiteY1" fmla="*/ 251296 h 276222"/>
              <a:gd name="connsiteX2" fmla="*/ 1718959 w 1718959"/>
              <a:gd name="connsiteY2" fmla="*/ 149553 h 276222"/>
              <a:gd name="connsiteX0" fmla="*/ 0 w 1718959"/>
              <a:gd name="connsiteY0" fmla="*/ 0 h 276222"/>
              <a:gd name="connsiteX1" fmla="*/ 608819 w 1718959"/>
              <a:gd name="connsiteY1" fmla="*/ 251296 h 276222"/>
              <a:gd name="connsiteX2" fmla="*/ 1718959 w 1718959"/>
              <a:gd name="connsiteY2" fmla="*/ 149553 h 276222"/>
              <a:gd name="connsiteX0" fmla="*/ -1 w 1938606"/>
              <a:gd name="connsiteY0" fmla="*/ 137802 h 248953"/>
              <a:gd name="connsiteX1" fmla="*/ 828466 w 1938606"/>
              <a:gd name="connsiteY1" fmla="*/ 101743 h 248953"/>
              <a:gd name="connsiteX2" fmla="*/ 1938606 w 1938606"/>
              <a:gd name="connsiteY2" fmla="*/ 0 h 248953"/>
              <a:gd name="connsiteX0" fmla="*/ 1 w 1938608"/>
              <a:gd name="connsiteY0" fmla="*/ 137802 h 341692"/>
              <a:gd name="connsiteX1" fmla="*/ 790196 w 1938608"/>
              <a:gd name="connsiteY1" fmla="*/ 318725 h 341692"/>
              <a:gd name="connsiteX2" fmla="*/ 1938608 w 1938608"/>
              <a:gd name="connsiteY2" fmla="*/ 0 h 341692"/>
              <a:gd name="connsiteX0" fmla="*/ -1 w 1938606"/>
              <a:gd name="connsiteY0" fmla="*/ 137802 h 341692"/>
              <a:gd name="connsiteX1" fmla="*/ 790194 w 1938606"/>
              <a:gd name="connsiteY1" fmla="*/ 318725 h 341692"/>
              <a:gd name="connsiteX2" fmla="*/ 1938606 w 1938606"/>
              <a:gd name="connsiteY2" fmla="*/ 0 h 341692"/>
              <a:gd name="connsiteX0" fmla="*/ 0 w 1899941"/>
              <a:gd name="connsiteY0" fmla="*/ 246868 h 358018"/>
              <a:gd name="connsiteX1" fmla="*/ 751529 w 1899941"/>
              <a:gd name="connsiteY1" fmla="*/ 318725 h 358018"/>
              <a:gd name="connsiteX2" fmla="*/ 1899941 w 1899941"/>
              <a:gd name="connsiteY2" fmla="*/ 0 h 358018"/>
              <a:gd name="connsiteX0" fmla="*/ 0 w 1817416"/>
              <a:gd name="connsiteY0" fmla="*/ 200371 h 341692"/>
              <a:gd name="connsiteX1" fmla="*/ 669004 w 1817416"/>
              <a:gd name="connsiteY1" fmla="*/ 318725 h 341692"/>
              <a:gd name="connsiteX2" fmla="*/ 1817416 w 1817416"/>
              <a:gd name="connsiteY2" fmla="*/ 0 h 34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7416" h="341692">
                <a:moveTo>
                  <a:pt x="0" y="200371"/>
                </a:moveTo>
                <a:cubicBezTo>
                  <a:pt x="123259" y="311521"/>
                  <a:pt x="345903" y="341692"/>
                  <a:pt x="669004" y="318725"/>
                </a:cubicBezTo>
                <a:cubicBezTo>
                  <a:pt x="1072891" y="295691"/>
                  <a:pt x="1511976" y="44468"/>
                  <a:pt x="1817416" y="0"/>
                </a:cubicBezTo>
              </a:path>
            </a:pathLst>
          </a:custGeom>
          <a:ln w="57150" cap="rnd">
            <a:solidFill>
              <a:srgbClr val="398999"/>
            </a:solidFill>
            <a:prstDash val="sysDot"/>
            <a:headEnd type="oval" w="lg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12" name="Группа 49"/>
          <p:cNvGrpSpPr/>
          <p:nvPr/>
        </p:nvGrpSpPr>
        <p:grpSpPr>
          <a:xfrm>
            <a:off x="3272190" y="4169358"/>
            <a:ext cx="2176851" cy="2233796"/>
            <a:chOff x="5129409" y="3580938"/>
            <a:chExt cx="2410647" cy="2473707"/>
          </a:xfrm>
        </p:grpSpPr>
        <p:sp>
          <p:nvSpPr>
            <p:cNvPr id="54" name="Овал 53"/>
            <p:cNvSpPr/>
            <p:nvPr/>
          </p:nvSpPr>
          <p:spPr>
            <a:xfrm>
              <a:off x="5231904" y="3645024"/>
              <a:ext cx="2268252" cy="2268252"/>
            </a:xfrm>
            <a:prstGeom prst="ellipse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71" name="Прямоугольник 70"/>
            <p:cNvSpPr/>
            <p:nvPr/>
          </p:nvSpPr>
          <p:spPr>
            <a:xfrm rot="4585952">
              <a:off x="5097879" y="3612468"/>
              <a:ext cx="2473707" cy="2410647"/>
            </a:xfrm>
            <a:prstGeom prst="rect">
              <a:avLst/>
            </a:prstGeom>
          </p:spPr>
          <p:txBody>
            <a:bodyPr wrap="none">
              <a:prstTxWarp prst="textArchUp">
                <a:avLst>
                  <a:gd name="adj" fmla="val 7674276"/>
                </a:avLst>
              </a:prstTxWarp>
              <a:spAutoFit/>
            </a:bodyPr>
            <a:lstStyle/>
            <a:p>
              <a:r>
                <a:rPr lang="ru-RU" sz="2000" b="1" dirty="0">
                  <a:latin typeface="Proxima Nova Rg" pitchFamily="50" charset="0"/>
                </a:rPr>
                <a:t>Прогнозы </a:t>
              </a:r>
            </a:p>
          </p:txBody>
        </p:sp>
        <p:pic>
          <p:nvPicPr>
            <p:cNvPr id="94211" name="Picture 3" descr="T:\Отделы\77.20 Отдел маркетинга и развития\исходники\Брошюры\ЦУСАД\2018-09-24.Брошюра_210х210_под печать-05-05.png"/>
            <p:cNvPicPr>
              <a:picLocks noChangeAspect="1" noChangeArrowheads="1"/>
            </p:cNvPicPr>
            <p:nvPr/>
          </p:nvPicPr>
          <p:blipFill>
            <a:blip r:embed="rId3" cstate="print"/>
            <a:srcRect l="79093" t="6781" r="1850" b="56542"/>
            <a:stretch>
              <a:fillRect/>
            </a:stretch>
          </p:blipFill>
          <p:spPr bwMode="auto">
            <a:xfrm>
              <a:off x="5393922" y="3821862"/>
              <a:ext cx="1944216" cy="1914578"/>
            </a:xfrm>
            <a:prstGeom prst="ellipse">
              <a:avLst/>
            </a:prstGeom>
            <a:noFill/>
          </p:spPr>
        </p:pic>
      </p:grpSp>
      <p:grpSp>
        <p:nvGrpSpPr>
          <p:cNvPr id="13" name="Группа 48"/>
          <p:cNvGrpSpPr/>
          <p:nvPr/>
        </p:nvGrpSpPr>
        <p:grpSpPr>
          <a:xfrm>
            <a:off x="953757" y="4169358"/>
            <a:ext cx="2209863" cy="2205159"/>
            <a:chOff x="2756557" y="3569080"/>
            <a:chExt cx="2447204" cy="2441995"/>
          </a:xfrm>
        </p:grpSpPr>
        <p:sp>
          <p:nvSpPr>
            <p:cNvPr id="52" name="Овал 51"/>
            <p:cNvSpPr/>
            <p:nvPr/>
          </p:nvSpPr>
          <p:spPr>
            <a:xfrm>
              <a:off x="2855640" y="3645024"/>
              <a:ext cx="2268252" cy="2268252"/>
            </a:xfrm>
            <a:prstGeom prst="ellipse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70" name="Прямоугольник 69"/>
            <p:cNvSpPr/>
            <p:nvPr/>
          </p:nvSpPr>
          <p:spPr>
            <a:xfrm rot="4933750">
              <a:off x="2759161" y="3566476"/>
              <a:ext cx="2441995" cy="2447204"/>
            </a:xfrm>
            <a:prstGeom prst="rect">
              <a:avLst/>
            </a:prstGeom>
          </p:spPr>
          <p:txBody>
            <a:bodyPr wrap="none">
              <a:prstTxWarp prst="textArchUp">
                <a:avLst>
                  <a:gd name="adj" fmla="val 7207186"/>
                </a:avLst>
              </a:prstTxWarp>
              <a:spAutoFit/>
            </a:bodyPr>
            <a:lstStyle/>
            <a:p>
              <a:r>
                <a:rPr lang="ru-RU" sz="2000" b="1" dirty="0">
                  <a:latin typeface="Proxima Nova Rg" pitchFamily="50" charset="0"/>
                </a:rPr>
                <a:t>Данные</a:t>
              </a:r>
            </a:p>
          </p:txBody>
        </p:sp>
        <p:pic>
          <p:nvPicPr>
            <p:cNvPr id="94213" name="Picture 5" descr="C:\Users\KazichkinE\Documents\55cfdd9ca7.png"/>
            <p:cNvPicPr>
              <a:picLocks noChangeAspect="1" noChangeArrowheads="1"/>
            </p:cNvPicPr>
            <p:nvPr/>
          </p:nvPicPr>
          <p:blipFill>
            <a:blip r:embed="rId4" cstate="print"/>
            <a:srcRect l="6009" t="1529" r="53755" b="47568"/>
            <a:stretch>
              <a:fillRect/>
            </a:stretch>
          </p:blipFill>
          <p:spPr bwMode="auto">
            <a:xfrm>
              <a:off x="3010514" y="3790239"/>
              <a:ext cx="1958504" cy="1977827"/>
            </a:xfrm>
            <a:prstGeom prst="ellipse">
              <a:avLst/>
            </a:prstGeom>
            <a:noFill/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403910" y="2469277"/>
            <a:ext cx="1870247" cy="1054829"/>
          </a:xfrm>
          <a:prstGeom prst="rect">
            <a:avLst/>
          </a:prstGeom>
        </p:spPr>
      </p:pic>
      <p:sp>
        <p:nvSpPr>
          <p:cNvPr id="66" name="Полилиния 65"/>
          <p:cNvSpPr/>
          <p:nvPr/>
        </p:nvSpPr>
        <p:spPr>
          <a:xfrm>
            <a:off x="9272685" y="3332759"/>
            <a:ext cx="815675" cy="759390"/>
          </a:xfrm>
          <a:custGeom>
            <a:avLst/>
            <a:gdLst>
              <a:gd name="connsiteX0" fmla="*/ 0 w 986319"/>
              <a:gd name="connsiteY0" fmla="*/ 0 h 462337"/>
              <a:gd name="connsiteX1" fmla="*/ 513707 w 986319"/>
              <a:gd name="connsiteY1" fmla="*/ 133564 h 462337"/>
              <a:gd name="connsiteX2" fmla="*/ 986319 w 986319"/>
              <a:gd name="connsiteY2" fmla="*/ 462337 h 462337"/>
              <a:gd name="connsiteX0" fmla="*/ 0 w 691929"/>
              <a:gd name="connsiteY0" fmla="*/ 0 h 866309"/>
              <a:gd name="connsiteX1" fmla="*/ 219317 w 691929"/>
              <a:gd name="connsiteY1" fmla="*/ 537536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28867 w 691929"/>
              <a:gd name="connsiteY1" fmla="*/ 366086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28867 w 691929"/>
              <a:gd name="connsiteY1" fmla="*/ 366086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504056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360040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504056 w 691929"/>
              <a:gd name="connsiteY1" fmla="*/ 360040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504056 w 691929"/>
              <a:gd name="connsiteY1" fmla="*/ 360040 h 866309"/>
              <a:gd name="connsiteX2" fmla="*/ 691929 w 691929"/>
              <a:gd name="connsiteY2" fmla="*/ 866309 h 866309"/>
              <a:gd name="connsiteX0" fmla="*/ 0 w 864096"/>
              <a:gd name="connsiteY0" fmla="*/ 0 h 864096"/>
              <a:gd name="connsiteX1" fmla="*/ 504056 w 864096"/>
              <a:gd name="connsiteY1" fmla="*/ 360040 h 864096"/>
              <a:gd name="connsiteX2" fmla="*/ 864096 w 864096"/>
              <a:gd name="connsiteY2" fmla="*/ 864096 h 864096"/>
              <a:gd name="connsiteX0" fmla="*/ 0 w 864096"/>
              <a:gd name="connsiteY0" fmla="*/ 0 h 864096"/>
              <a:gd name="connsiteX1" fmla="*/ 504056 w 864096"/>
              <a:gd name="connsiteY1" fmla="*/ 360040 h 864096"/>
              <a:gd name="connsiteX2" fmla="*/ 864096 w 864096"/>
              <a:gd name="connsiteY2" fmla="*/ 864096 h 864096"/>
              <a:gd name="connsiteX0" fmla="*/ 0 w 864096"/>
              <a:gd name="connsiteY0" fmla="*/ 0 h 864096"/>
              <a:gd name="connsiteX1" fmla="*/ 576063 w 864096"/>
              <a:gd name="connsiteY1" fmla="*/ 360040 h 864096"/>
              <a:gd name="connsiteX2" fmla="*/ 864096 w 864096"/>
              <a:gd name="connsiteY2" fmla="*/ 864096 h 864096"/>
              <a:gd name="connsiteX0" fmla="*/ 0 w 960295"/>
              <a:gd name="connsiteY0" fmla="*/ 0 h 1048101"/>
              <a:gd name="connsiteX1" fmla="*/ 576063 w 960295"/>
              <a:gd name="connsiteY1" fmla="*/ 360040 h 1048101"/>
              <a:gd name="connsiteX2" fmla="*/ 960295 w 960295"/>
              <a:gd name="connsiteY2" fmla="*/ 1048101 h 1048101"/>
              <a:gd name="connsiteX0" fmla="*/ 0 w 960295"/>
              <a:gd name="connsiteY0" fmla="*/ 0 h 1048101"/>
              <a:gd name="connsiteX1" fmla="*/ 576063 w 960295"/>
              <a:gd name="connsiteY1" fmla="*/ 312555 h 1048101"/>
              <a:gd name="connsiteX2" fmla="*/ 960295 w 960295"/>
              <a:gd name="connsiteY2" fmla="*/ 1048101 h 1048101"/>
              <a:gd name="connsiteX0" fmla="*/ 0 w 960295"/>
              <a:gd name="connsiteY0" fmla="*/ 0 h 1048101"/>
              <a:gd name="connsiteX1" fmla="*/ 576063 w 960295"/>
              <a:gd name="connsiteY1" fmla="*/ 312555 h 1048101"/>
              <a:gd name="connsiteX2" fmla="*/ 960295 w 960295"/>
              <a:gd name="connsiteY2" fmla="*/ 1048101 h 1048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0295" h="1048101">
                <a:moveTo>
                  <a:pt x="0" y="0"/>
                </a:moveTo>
                <a:cubicBezTo>
                  <a:pt x="174660" y="28254"/>
                  <a:pt x="416014" y="137872"/>
                  <a:pt x="576063" y="312555"/>
                </a:cubicBezTo>
                <a:cubicBezTo>
                  <a:pt x="736112" y="487238"/>
                  <a:pt x="881724" y="697473"/>
                  <a:pt x="960295" y="1048101"/>
                </a:cubicBezTo>
              </a:path>
            </a:pathLst>
          </a:custGeom>
          <a:ln w="57150" cap="rnd">
            <a:solidFill>
              <a:srgbClr val="FF5050"/>
            </a:solidFill>
            <a:prstDash val="sysDot"/>
            <a:headEnd type="oval" w="lg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7" name="Полилиния 66"/>
          <p:cNvSpPr/>
          <p:nvPr/>
        </p:nvSpPr>
        <p:spPr>
          <a:xfrm>
            <a:off x="4537318" y="3448013"/>
            <a:ext cx="2844843" cy="766570"/>
          </a:xfrm>
          <a:custGeom>
            <a:avLst/>
            <a:gdLst>
              <a:gd name="connsiteX0" fmla="*/ 1243173 w 1243173"/>
              <a:gd name="connsiteY0" fmla="*/ 3425 h 455488"/>
              <a:gd name="connsiteX1" fmla="*/ 585627 w 1243173"/>
              <a:gd name="connsiteY1" fmla="*/ 75344 h 455488"/>
              <a:gd name="connsiteX2" fmla="*/ 0 w 1243173"/>
              <a:gd name="connsiteY2" fmla="*/ 455488 h 455488"/>
              <a:gd name="connsiteX0" fmla="*/ 1104360 w 1104360"/>
              <a:gd name="connsiteY0" fmla="*/ 1713 h 713732"/>
              <a:gd name="connsiteX1" fmla="*/ 585627 w 1104360"/>
              <a:gd name="connsiteY1" fmla="*/ 333588 h 713732"/>
              <a:gd name="connsiteX2" fmla="*/ 0 w 1104360"/>
              <a:gd name="connsiteY2" fmla="*/ 713732 h 713732"/>
              <a:gd name="connsiteX0" fmla="*/ 1104360 w 1104360"/>
              <a:gd name="connsiteY0" fmla="*/ 1713 h 713732"/>
              <a:gd name="connsiteX1" fmla="*/ 456288 w 1104360"/>
              <a:gd name="connsiteY1" fmla="*/ 217737 h 713732"/>
              <a:gd name="connsiteX2" fmla="*/ 0 w 1104360"/>
              <a:gd name="connsiteY2" fmla="*/ 713732 h 713732"/>
              <a:gd name="connsiteX0" fmla="*/ 1104360 w 1104360"/>
              <a:gd name="connsiteY0" fmla="*/ 1713 h 713732"/>
              <a:gd name="connsiteX1" fmla="*/ 456288 w 1104360"/>
              <a:gd name="connsiteY1" fmla="*/ 217737 h 713732"/>
              <a:gd name="connsiteX2" fmla="*/ 0 w 1104360"/>
              <a:gd name="connsiteY2" fmla="*/ 713732 h 713732"/>
              <a:gd name="connsiteX0" fmla="*/ 1008112 w 1008112"/>
              <a:gd name="connsiteY0" fmla="*/ 1713 h 721793"/>
              <a:gd name="connsiteX1" fmla="*/ 360040 w 1008112"/>
              <a:gd name="connsiteY1" fmla="*/ 217737 h 721793"/>
              <a:gd name="connsiteX2" fmla="*/ 0 w 1008112"/>
              <a:gd name="connsiteY2" fmla="*/ 721793 h 721793"/>
              <a:gd name="connsiteX0" fmla="*/ 1008112 w 1008112"/>
              <a:gd name="connsiteY0" fmla="*/ 1713 h 721793"/>
              <a:gd name="connsiteX1" fmla="*/ 432048 w 1008112"/>
              <a:gd name="connsiteY1" fmla="*/ 217737 h 721793"/>
              <a:gd name="connsiteX2" fmla="*/ 0 w 1008112"/>
              <a:gd name="connsiteY2" fmla="*/ 721793 h 721793"/>
              <a:gd name="connsiteX0" fmla="*/ 1008112 w 1008112"/>
              <a:gd name="connsiteY0" fmla="*/ 1713 h 721793"/>
              <a:gd name="connsiteX1" fmla="*/ 432048 w 1008112"/>
              <a:gd name="connsiteY1" fmla="*/ 217737 h 721793"/>
              <a:gd name="connsiteX2" fmla="*/ 0 w 1008112"/>
              <a:gd name="connsiteY2" fmla="*/ 721793 h 721793"/>
              <a:gd name="connsiteX0" fmla="*/ 1008112 w 1008112"/>
              <a:gd name="connsiteY0" fmla="*/ 0 h 720080"/>
              <a:gd name="connsiteX1" fmla="*/ 432048 w 1008112"/>
              <a:gd name="connsiteY1" fmla="*/ 216024 h 720080"/>
              <a:gd name="connsiteX2" fmla="*/ 0 w 1008112"/>
              <a:gd name="connsiteY2" fmla="*/ 720080 h 720080"/>
              <a:gd name="connsiteX0" fmla="*/ 5167090 w 5452208"/>
              <a:gd name="connsiteY0" fmla="*/ 7079 h 1345700"/>
              <a:gd name="connsiteX1" fmla="*/ 4591026 w 5452208"/>
              <a:gd name="connsiteY1" fmla="*/ 223103 h 1345700"/>
              <a:gd name="connsiteX2" fmla="*/ 0 w 5452208"/>
              <a:gd name="connsiteY2" fmla="*/ 1345699 h 1345700"/>
              <a:gd name="connsiteX0" fmla="*/ 5167090 w 5167090"/>
              <a:gd name="connsiteY0" fmla="*/ 0 h 1338619"/>
              <a:gd name="connsiteX1" fmla="*/ 1270167 w 5167090"/>
              <a:gd name="connsiteY1" fmla="*/ 477185 h 1338619"/>
              <a:gd name="connsiteX2" fmla="*/ 0 w 5167090"/>
              <a:gd name="connsiteY2" fmla="*/ 1338620 h 1338619"/>
              <a:gd name="connsiteX0" fmla="*/ 5167090 w 5167090"/>
              <a:gd name="connsiteY0" fmla="*/ 0 h 1338620"/>
              <a:gd name="connsiteX1" fmla="*/ 1270167 w 5167090"/>
              <a:gd name="connsiteY1" fmla="*/ 477185 h 1338620"/>
              <a:gd name="connsiteX2" fmla="*/ 0 w 5167090"/>
              <a:gd name="connsiteY2" fmla="*/ 1338620 h 1338620"/>
              <a:gd name="connsiteX0" fmla="*/ 5167090 w 5167090"/>
              <a:gd name="connsiteY0" fmla="*/ 0 h 1338620"/>
              <a:gd name="connsiteX1" fmla="*/ 1270167 w 5167090"/>
              <a:gd name="connsiteY1" fmla="*/ 477185 h 1338620"/>
              <a:gd name="connsiteX2" fmla="*/ 0 w 5167090"/>
              <a:gd name="connsiteY2" fmla="*/ 1338620 h 1338620"/>
              <a:gd name="connsiteX0" fmla="*/ 5167090 w 5167090"/>
              <a:gd name="connsiteY0" fmla="*/ 0 h 1338620"/>
              <a:gd name="connsiteX1" fmla="*/ 1363072 w 5167090"/>
              <a:gd name="connsiteY1" fmla="*/ 490644 h 1338620"/>
              <a:gd name="connsiteX2" fmla="*/ 0 w 5167090"/>
              <a:gd name="connsiteY2" fmla="*/ 1338620 h 1338620"/>
              <a:gd name="connsiteX0" fmla="*/ 5121364 w 5121364"/>
              <a:gd name="connsiteY0" fmla="*/ 0 h 1199511"/>
              <a:gd name="connsiteX1" fmla="*/ 1363072 w 5121364"/>
              <a:gd name="connsiteY1" fmla="*/ 351535 h 1199511"/>
              <a:gd name="connsiteX2" fmla="*/ 0 w 5121364"/>
              <a:gd name="connsiteY2" fmla="*/ 1199511 h 1199511"/>
              <a:gd name="connsiteX0" fmla="*/ 5121364 w 5121364"/>
              <a:gd name="connsiteY0" fmla="*/ 0 h 1199511"/>
              <a:gd name="connsiteX1" fmla="*/ 1363072 w 5121364"/>
              <a:gd name="connsiteY1" fmla="*/ 351535 h 1199511"/>
              <a:gd name="connsiteX2" fmla="*/ 0 w 5121364"/>
              <a:gd name="connsiteY2" fmla="*/ 1199511 h 1199511"/>
              <a:gd name="connsiteX0" fmla="*/ 5121364 w 5121364"/>
              <a:gd name="connsiteY0" fmla="*/ 0 h 1199511"/>
              <a:gd name="connsiteX1" fmla="*/ 1363072 w 5121364"/>
              <a:gd name="connsiteY1" fmla="*/ 351535 h 1199511"/>
              <a:gd name="connsiteX2" fmla="*/ 0 w 5121364"/>
              <a:gd name="connsiteY2" fmla="*/ 1199511 h 11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21364" h="1199511">
                <a:moveTo>
                  <a:pt x="5121364" y="0"/>
                </a:moveTo>
                <a:cubicBezTo>
                  <a:pt x="2618483" y="346847"/>
                  <a:pt x="2216633" y="151617"/>
                  <a:pt x="1363072" y="351535"/>
                </a:cubicBezTo>
                <a:cubicBezTo>
                  <a:pt x="509511" y="551453"/>
                  <a:pt x="201420" y="931670"/>
                  <a:pt x="0" y="1199511"/>
                </a:cubicBezTo>
              </a:path>
            </a:pathLst>
          </a:custGeom>
          <a:ln w="57150" cap="rnd">
            <a:solidFill>
              <a:schemeClr val="accent6">
                <a:lumMod val="60000"/>
                <a:lumOff val="40000"/>
              </a:schemeClr>
            </a:solidFill>
            <a:prstDash val="sysDot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8" name="Полилиния 67"/>
          <p:cNvSpPr/>
          <p:nvPr/>
        </p:nvSpPr>
        <p:spPr>
          <a:xfrm>
            <a:off x="2322183" y="3047733"/>
            <a:ext cx="5086678" cy="1149283"/>
          </a:xfrm>
          <a:custGeom>
            <a:avLst/>
            <a:gdLst>
              <a:gd name="connsiteX0" fmla="*/ 4191856 w 4191856"/>
              <a:gd name="connsiteY0" fmla="*/ 0 h 739739"/>
              <a:gd name="connsiteX1" fmla="*/ 1736333 w 4191856"/>
              <a:gd name="connsiteY1" fmla="*/ 123290 h 739739"/>
              <a:gd name="connsiteX2" fmla="*/ 0 w 4191856"/>
              <a:gd name="connsiteY2" fmla="*/ 739739 h 739739"/>
              <a:gd name="connsiteX0" fmla="*/ 4191856 w 4191856"/>
              <a:gd name="connsiteY0" fmla="*/ 51282 h 791021"/>
              <a:gd name="connsiteX1" fmla="*/ 2520280 w 4191856"/>
              <a:gd name="connsiteY1" fmla="*/ 123290 h 791021"/>
              <a:gd name="connsiteX2" fmla="*/ 0 w 4191856"/>
              <a:gd name="connsiteY2" fmla="*/ 791021 h 791021"/>
              <a:gd name="connsiteX0" fmla="*/ 4191856 w 4191856"/>
              <a:gd name="connsiteY0" fmla="*/ 0 h 739739"/>
              <a:gd name="connsiteX1" fmla="*/ 2520280 w 4191856"/>
              <a:gd name="connsiteY1" fmla="*/ 72008 h 739739"/>
              <a:gd name="connsiteX2" fmla="*/ 0 w 4191856"/>
              <a:gd name="connsiteY2" fmla="*/ 739739 h 739739"/>
              <a:gd name="connsiteX0" fmla="*/ 4191856 w 4191856"/>
              <a:gd name="connsiteY0" fmla="*/ 0 h 739739"/>
              <a:gd name="connsiteX1" fmla="*/ 2520280 w 4191856"/>
              <a:gd name="connsiteY1" fmla="*/ 72008 h 739739"/>
              <a:gd name="connsiteX2" fmla="*/ 0 w 4191856"/>
              <a:gd name="connsiteY2" fmla="*/ 739739 h 739739"/>
              <a:gd name="connsiteX0" fmla="*/ 4191856 w 4191856"/>
              <a:gd name="connsiteY0" fmla="*/ 72008 h 936104"/>
              <a:gd name="connsiteX1" fmla="*/ 2520280 w 4191856"/>
              <a:gd name="connsiteY1" fmla="*/ 144016 h 936104"/>
              <a:gd name="connsiteX2" fmla="*/ 0 w 4191856"/>
              <a:gd name="connsiteY2" fmla="*/ 936104 h 936104"/>
              <a:gd name="connsiteX0" fmla="*/ 4191856 w 4191856"/>
              <a:gd name="connsiteY0" fmla="*/ 72008 h 936104"/>
              <a:gd name="connsiteX1" fmla="*/ 2520280 w 4191856"/>
              <a:gd name="connsiteY1" fmla="*/ 144016 h 936104"/>
              <a:gd name="connsiteX2" fmla="*/ 0 w 4191856"/>
              <a:gd name="connsiteY2" fmla="*/ 936104 h 936104"/>
              <a:gd name="connsiteX0" fmla="*/ 4191856 w 4191856"/>
              <a:gd name="connsiteY0" fmla="*/ 72009 h 936105"/>
              <a:gd name="connsiteX1" fmla="*/ 2448272 w 4191856"/>
              <a:gd name="connsiteY1" fmla="*/ 144016 h 936105"/>
              <a:gd name="connsiteX2" fmla="*/ 0 w 4191856"/>
              <a:gd name="connsiteY2" fmla="*/ 936105 h 936105"/>
              <a:gd name="connsiteX0" fmla="*/ 4191856 w 4191856"/>
              <a:gd name="connsiteY0" fmla="*/ 25992 h 890088"/>
              <a:gd name="connsiteX1" fmla="*/ 2448272 w 4191856"/>
              <a:gd name="connsiteY1" fmla="*/ 97999 h 890088"/>
              <a:gd name="connsiteX2" fmla="*/ 0 w 4191856"/>
              <a:gd name="connsiteY2" fmla="*/ 890088 h 890088"/>
              <a:gd name="connsiteX0" fmla="*/ 4191856 w 4191856"/>
              <a:gd name="connsiteY0" fmla="*/ 25992 h 890088"/>
              <a:gd name="connsiteX1" fmla="*/ 2520280 w 4191856"/>
              <a:gd name="connsiteY1" fmla="*/ 242015 h 890088"/>
              <a:gd name="connsiteX2" fmla="*/ 0 w 4191856"/>
              <a:gd name="connsiteY2" fmla="*/ 890088 h 890088"/>
              <a:gd name="connsiteX0" fmla="*/ 4191856 w 4191856"/>
              <a:gd name="connsiteY0" fmla="*/ 25992 h 890088"/>
              <a:gd name="connsiteX1" fmla="*/ 2520280 w 4191856"/>
              <a:gd name="connsiteY1" fmla="*/ 242015 h 890088"/>
              <a:gd name="connsiteX2" fmla="*/ 0 w 4191856"/>
              <a:gd name="connsiteY2" fmla="*/ 890088 h 890088"/>
              <a:gd name="connsiteX0" fmla="*/ 4191856 w 4191856"/>
              <a:gd name="connsiteY0" fmla="*/ 25992 h 890088"/>
              <a:gd name="connsiteX1" fmla="*/ 2520280 w 4191856"/>
              <a:gd name="connsiteY1" fmla="*/ 314023 h 890088"/>
              <a:gd name="connsiteX2" fmla="*/ 0 w 4191856"/>
              <a:gd name="connsiteY2" fmla="*/ 890088 h 890088"/>
              <a:gd name="connsiteX0" fmla="*/ 4191856 w 4191856"/>
              <a:gd name="connsiteY0" fmla="*/ 25992 h 890088"/>
              <a:gd name="connsiteX1" fmla="*/ 2520280 w 4191856"/>
              <a:gd name="connsiteY1" fmla="*/ 314023 h 890088"/>
              <a:gd name="connsiteX2" fmla="*/ 0 w 4191856"/>
              <a:gd name="connsiteY2" fmla="*/ 890088 h 890088"/>
              <a:gd name="connsiteX0" fmla="*/ 4191856 w 4191856"/>
              <a:gd name="connsiteY0" fmla="*/ 25992 h 890088"/>
              <a:gd name="connsiteX1" fmla="*/ 2520280 w 4191856"/>
              <a:gd name="connsiteY1" fmla="*/ 314023 h 890088"/>
              <a:gd name="connsiteX2" fmla="*/ 0 w 4191856"/>
              <a:gd name="connsiteY2" fmla="*/ 890088 h 890088"/>
              <a:gd name="connsiteX0" fmla="*/ 4191856 w 4191856"/>
              <a:gd name="connsiteY0" fmla="*/ 25992 h 890088"/>
              <a:gd name="connsiteX1" fmla="*/ 2520280 w 4191856"/>
              <a:gd name="connsiteY1" fmla="*/ 314023 h 890088"/>
              <a:gd name="connsiteX2" fmla="*/ 0 w 4191856"/>
              <a:gd name="connsiteY2" fmla="*/ 890088 h 890088"/>
              <a:gd name="connsiteX0" fmla="*/ 4176464 w 4176464"/>
              <a:gd name="connsiteY0" fmla="*/ 0 h 1008113"/>
              <a:gd name="connsiteX1" fmla="*/ 2520280 w 4176464"/>
              <a:gd name="connsiteY1" fmla="*/ 432048 h 1008113"/>
              <a:gd name="connsiteX2" fmla="*/ 0 w 4176464"/>
              <a:gd name="connsiteY2" fmla="*/ 1008113 h 1008113"/>
              <a:gd name="connsiteX0" fmla="*/ 4176464 w 4176464"/>
              <a:gd name="connsiteY0" fmla="*/ 0 h 1008113"/>
              <a:gd name="connsiteX1" fmla="*/ 2520280 w 4176464"/>
              <a:gd name="connsiteY1" fmla="*/ 432048 h 1008113"/>
              <a:gd name="connsiteX2" fmla="*/ 0 w 4176464"/>
              <a:gd name="connsiteY2" fmla="*/ 1008113 h 1008113"/>
              <a:gd name="connsiteX0" fmla="*/ 4176464 w 4176464"/>
              <a:gd name="connsiteY0" fmla="*/ 0 h 1008113"/>
              <a:gd name="connsiteX1" fmla="*/ 2520280 w 4176464"/>
              <a:gd name="connsiteY1" fmla="*/ 432048 h 1008113"/>
              <a:gd name="connsiteX2" fmla="*/ 0 w 4176464"/>
              <a:gd name="connsiteY2" fmla="*/ 1008113 h 1008113"/>
              <a:gd name="connsiteX0" fmla="*/ 4176464 w 4176464"/>
              <a:gd name="connsiteY0" fmla="*/ 0 h 1008113"/>
              <a:gd name="connsiteX1" fmla="*/ 2520280 w 4176464"/>
              <a:gd name="connsiteY1" fmla="*/ 432048 h 1008113"/>
              <a:gd name="connsiteX2" fmla="*/ 0 w 4176464"/>
              <a:gd name="connsiteY2" fmla="*/ 1008113 h 1008113"/>
              <a:gd name="connsiteX0" fmla="*/ 4176464 w 4176464"/>
              <a:gd name="connsiteY0" fmla="*/ 0 h 1008113"/>
              <a:gd name="connsiteX1" fmla="*/ 2520280 w 4176464"/>
              <a:gd name="connsiteY1" fmla="*/ 432048 h 1008113"/>
              <a:gd name="connsiteX2" fmla="*/ 0 w 4176464"/>
              <a:gd name="connsiteY2" fmla="*/ 1008113 h 1008113"/>
              <a:gd name="connsiteX0" fmla="*/ 3960440 w 3960440"/>
              <a:gd name="connsiteY0" fmla="*/ 0 h 1008113"/>
              <a:gd name="connsiteX1" fmla="*/ 2304256 w 3960440"/>
              <a:gd name="connsiteY1" fmla="*/ 432048 h 1008113"/>
              <a:gd name="connsiteX2" fmla="*/ 0 w 3960440"/>
              <a:gd name="connsiteY2" fmla="*/ 1008113 h 1008113"/>
              <a:gd name="connsiteX0" fmla="*/ 3960440 w 3960440"/>
              <a:gd name="connsiteY0" fmla="*/ 0 h 1008113"/>
              <a:gd name="connsiteX1" fmla="*/ 2304256 w 3960440"/>
              <a:gd name="connsiteY1" fmla="*/ 432048 h 1008113"/>
              <a:gd name="connsiteX2" fmla="*/ 0 w 3960440"/>
              <a:gd name="connsiteY2" fmla="*/ 1008113 h 1008113"/>
              <a:gd name="connsiteX0" fmla="*/ 3960440 w 3960440"/>
              <a:gd name="connsiteY0" fmla="*/ 0 h 1008113"/>
              <a:gd name="connsiteX1" fmla="*/ 2304256 w 3960440"/>
              <a:gd name="connsiteY1" fmla="*/ 432048 h 1008113"/>
              <a:gd name="connsiteX2" fmla="*/ 0 w 3960440"/>
              <a:gd name="connsiteY2" fmla="*/ 1008113 h 1008113"/>
              <a:gd name="connsiteX0" fmla="*/ 3960440 w 3960440"/>
              <a:gd name="connsiteY0" fmla="*/ 0 h 1008113"/>
              <a:gd name="connsiteX1" fmla="*/ 2160240 w 3960440"/>
              <a:gd name="connsiteY1" fmla="*/ 360041 h 1008113"/>
              <a:gd name="connsiteX2" fmla="*/ 0 w 3960440"/>
              <a:gd name="connsiteY2" fmla="*/ 1008113 h 1008113"/>
              <a:gd name="connsiteX0" fmla="*/ 3960440 w 3960440"/>
              <a:gd name="connsiteY0" fmla="*/ 0 h 1008113"/>
              <a:gd name="connsiteX1" fmla="*/ 2160240 w 3960440"/>
              <a:gd name="connsiteY1" fmla="*/ 360041 h 1008113"/>
              <a:gd name="connsiteX2" fmla="*/ 0 w 3960440"/>
              <a:gd name="connsiteY2" fmla="*/ 1008113 h 1008113"/>
              <a:gd name="connsiteX0" fmla="*/ 3960440 w 3960440"/>
              <a:gd name="connsiteY0" fmla="*/ 0 h 1008113"/>
              <a:gd name="connsiteX1" fmla="*/ 2160240 w 3960440"/>
              <a:gd name="connsiteY1" fmla="*/ 360041 h 1008113"/>
              <a:gd name="connsiteX2" fmla="*/ 0 w 3960440"/>
              <a:gd name="connsiteY2" fmla="*/ 1008113 h 1008113"/>
              <a:gd name="connsiteX0" fmla="*/ 3960440 w 3960440"/>
              <a:gd name="connsiteY0" fmla="*/ 0 h 1008113"/>
              <a:gd name="connsiteX1" fmla="*/ 2160240 w 3960440"/>
              <a:gd name="connsiteY1" fmla="*/ 360041 h 1008113"/>
              <a:gd name="connsiteX2" fmla="*/ 0 w 3960440"/>
              <a:gd name="connsiteY2" fmla="*/ 1008113 h 1008113"/>
              <a:gd name="connsiteX0" fmla="*/ 6909578 w 6909578"/>
              <a:gd name="connsiteY0" fmla="*/ 0 h 2061916"/>
              <a:gd name="connsiteX1" fmla="*/ 5109378 w 6909578"/>
              <a:gd name="connsiteY1" fmla="*/ 360041 h 2061916"/>
              <a:gd name="connsiteX2" fmla="*/ 0 w 6909578"/>
              <a:gd name="connsiteY2" fmla="*/ 2061916 h 2061916"/>
              <a:gd name="connsiteX0" fmla="*/ 6909578 w 6909578"/>
              <a:gd name="connsiteY0" fmla="*/ 0 h 2061916"/>
              <a:gd name="connsiteX1" fmla="*/ 1805251 w 6909578"/>
              <a:gd name="connsiteY1" fmla="*/ 663190 h 2061916"/>
              <a:gd name="connsiteX2" fmla="*/ 0 w 6909578"/>
              <a:gd name="connsiteY2" fmla="*/ 2061916 h 2061916"/>
              <a:gd name="connsiteX0" fmla="*/ 6909578 w 6909578"/>
              <a:gd name="connsiteY0" fmla="*/ 0 h 2061916"/>
              <a:gd name="connsiteX1" fmla="*/ 1805251 w 6909578"/>
              <a:gd name="connsiteY1" fmla="*/ 663190 h 2061916"/>
              <a:gd name="connsiteX2" fmla="*/ 0 w 6909578"/>
              <a:gd name="connsiteY2" fmla="*/ 2061916 h 2061916"/>
              <a:gd name="connsiteX0" fmla="*/ 6909578 w 6909578"/>
              <a:gd name="connsiteY0" fmla="*/ 0 h 2061916"/>
              <a:gd name="connsiteX1" fmla="*/ 1805251 w 6909578"/>
              <a:gd name="connsiteY1" fmla="*/ 663190 h 2061916"/>
              <a:gd name="connsiteX2" fmla="*/ 0 w 6909578"/>
              <a:gd name="connsiteY2" fmla="*/ 2061916 h 2061916"/>
              <a:gd name="connsiteX0" fmla="*/ 6909578 w 6909578"/>
              <a:gd name="connsiteY0" fmla="*/ 0 h 2061916"/>
              <a:gd name="connsiteX1" fmla="*/ 1805251 w 6909578"/>
              <a:gd name="connsiteY1" fmla="*/ 663190 h 2061916"/>
              <a:gd name="connsiteX2" fmla="*/ 0 w 6909578"/>
              <a:gd name="connsiteY2" fmla="*/ 2061916 h 2061916"/>
              <a:gd name="connsiteX0" fmla="*/ 6909578 w 6909578"/>
              <a:gd name="connsiteY0" fmla="*/ 0 h 2061916"/>
              <a:gd name="connsiteX1" fmla="*/ 1627756 w 6909578"/>
              <a:gd name="connsiteY1" fmla="*/ 619883 h 2061916"/>
              <a:gd name="connsiteX2" fmla="*/ 0 w 6909578"/>
              <a:gd name="connsiteY2" fmla="*/ 2061916 h 2061916"/>
              <a:gd name="connsiteX0" fmla="*/ 6909578 w 6909578"/>
              <a:gd name="connsiteY0" fmla="*/ 0 h 2061916"/>
              <a:gd name="connsiteX1" fmla="*/ 5568592 w 6909578"/>
              <a:gd name="connsiteY1" fmla="*/ 362732 h 2061916"/>
              <a:gd name="connsiteX2" fmla="*/ 1627756 w 6909578"/>
              <a:gd name="connsiteY2" fmla="*/ 619883 h 2061916"/>
              <a:gd name="connsiteX3" fmla="*/ 0 w 6909578"/>
              <a:gd name="connsiteY3" fmla="*/ 2061916 h 2061916"/>
              <a:gd name="connsiteX0" fmla="*/ 7906279 w 7906279"/>
              <a:gd name="connsiteY0" fmla="*/ 0 h 1888688"/>
              <a:gd name="connsiteX1" fmla="*/ 5568592 w 7906279"/>
              <a:gd name="connsiteY1" fmla="*/ 189504 h 1888688"/>
              <a:gd name="connsiteX2" fmla="*/ 1627756 w 7906279"/>
              <a:gd name="connsiteY2" fmla="*/ 446655 h 1888688"/>
              <a:gd name="connsiteX3" fmla="*/ 0 w 7906279"/>
              <a:gd name="connsiteY3" fmla="*/ 1888688 h 1888688"/>
              <a:gd name="connsiteX0" fmla="*/ 7906279 w 7906279"/>
              <a:gd name="connsiteY0" fmla="*/ 0 h 1888688"/>
              <a:gd name="connsiteX1" fmla="*/ 5513978 w 7906279"/>
              <a:gd name="connsiteY1" fmla="*/ 304989 h 1888688"/>
              <a:gd name="connsiteX2" fmla="*/ 1627756 w 7906279"/>
              <a:gd name="connsiteY2" fmla="*/ 446655 h 1888688"/>
              <a:gd name="connsiteX3" fmla="*/ 0 w 7906279"/>
              <a:gd name="connsiteY3" fmla="*/ 1888688 h 1888688"/>
              <a:gd name="connsiteX0" fmla="*/ 7906279 w 7906279"/>
              <a:gd name="connsiteY0" fmla="*/ 0 h 1888688"/>
              <a:gd name="connsiteX1" fmla="*/ 5513978 w 7906279"/>
              <a:gd name="connsiteY1" fmla="*/ 304989 h 1888688"/>
              <a:gd name="connsiteX2" fmla="*/ 1627756 w 7906279"/>
              <a:gd name="connsiteY2" fmla="*/ 446655 h 1888688"/>
              <a:gd name="connsiteX3" fmla="*/ 0 w 7906279"/>
              <a:gd name="connsiteY3" fmla="*/ 1888688 h 1888688"/>
              <a:gd name="connsiteX0" fmla="*/ 7906279 w 7906279"/>
              <a:gd name="connsiteY0" fmla="*/ 0 h 1888688"/>
              <a:gd name="connsiteX1" fmla="*/ 5513978 w 7906279"/>
              <a:gd name="connsiteY1" fmla="*/ 304989 h 1888688"/>
              <a:gd name="connsiteX2" fmla="*/ 1627756 w 7906279"/>
              <a:gd name="connsiteY2" fmla="*/ 446655 h 1888688"/>
              <a:gd name="connsiteX3" fmla="*/ 0 w 7906279"/>
              <a:gd name="connsiteY3" fmla="*/ 1888688 h 1888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06279" h="1888688">
                <a:moveTo>
                  <a:pt x="7906279" y="0"/>
                </a:moveTo>
                <a:cubicBezTo>
                  <a:pt x="6663327" y="245713"/>
                  <a:pt x="6560398" y="230547"/>
                  <a:pt x="5513978" y="304989"/>
                </a:cubicBezTo>
                <a:cubicBezTo>
                  <a:pt x="4467558" y="379431"/>
                  <a:pt x="2546752" y="182705"/>
                  <a:pt x="1627756" y="446655"/>
                </a:cubicBezTo>
                <a:cubicBezTo>
                  <a:pt x="708760" y="710605"/>
                  <a:pt x="353219" y="1439368"/>
                  <a:pt x="0" y="1888688"/>
                </a:cubicBezTo>
              </a:path>
            </a:pathLst>
          </a:custGeom>
          <a:ln w="57150" cap="rnd">
            <a:solidFill>
              <a:schemeClr val="accent6">
                <a:lumMod val="60000"/>
                <a:lumOff val="40000"/>
              </a:schemeClr>
            </a:solidFill>
            <a:prstDash val="sysDot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" name="TextBox 4"/>
          <p:cNvSpPr txBox="1"/>
          <p:nvPr/>
        </p:nvSpPr>
        <p:spPr>
          <a:xfrm>
            <a:off x="7400399" y="2021341"/>
            <a:ext cx="1870246" cy="448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Proxima Nova Rg"/>
              </a:rPr>
              <a:t>Искусственный интеллект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FD570E8E-CE72-4FCE-ACA4-EA1557975154}"/>
              </a:ext>
            </a:extLst>
          </p:cNvPr>
          <p:cNvSpPr/>
          <p:nvPr/>
        </p:nvSpPr>
        <p:spPr>
          <a:xfrm rot="3674677">
            <a:off x="5727365" y="4154093"/>
            <a:ext cx="2198941" cy="2229471"/>
          </a:xfrm>
          <a:prstGeom prst="rect">
            <a:avLst/>
          </a:prstGeom>
        </p:spPr>
        <p:txBody>
          <a:bodyPr wrap="none">
            <a:prstTxWarp prst="textArchUp">
              <a:avLst>
                <a:gd name="adj" fmla="val 6490619"/>
              </a:avLst>
            </a:prstTxWarp>
            <a:spAutoFit/>
          </a:bodyPr>
          <a:lstStyle/>
          <a:p>
            <a:r>
              <a:rPr lang="ru-RU" sz="2000" b="1" dirty="0">
                <a:latin typeface="Proxima Nova Rg" pitchFamily="50" charset="0"/>
              </a:rPr>
              <a:t>Нормативные документы</a:t>
            </a:r>
            <a:r>
              <a:rPr lang="ru-RU" sz="1350" b="1" dirty="0">
                <a:latin typeface="Proxima Nova Rg" pitchFamily="50" charset="0"/>
              </a:rPr>
              <a:t> </a:t>
            </a:r>
          </a:p>
        </p:txBody>
      </p:sp>
      <p:sp>
        <p:nvSpPr>
          <p:cNvPr id="56" name="Полилиния 55"/>
          <p:cNvSpPr/>
          <p:nvPr/>
        </p:nvSpPr>
        <p:spPr>
          <a:xfrm>
            <a:off x="7930643" y="3506259"/>
            <a:ext cx="306369" cy="1231442"/>
          </a:xfrm>
          <a:custGeom>
            <a:avLst/>
            <a:gdLst>
              <a:gd name="connsiteX0" fmla="*/ 0 w 986319"/>
              <a:gd name="connsiteY0" fmla="*/ 0 h 462337"/>
              <a:gd name="connsiteX1" fmla="*/ 513707 w 986319"/>
              <a:gd name="connsiteY1" fmla="*/ 133564 h 462337"/>
              <a:gd name="connsiteX2" fmla="*/ 986319 w 986319"/>
              <a:gd name="connsiteY2" fmla="*/ 462337 h 462337"/>
              <a:gd name="connsiteX0" fmla="*/ 0 w 691929"/>
              <a:gd name="connsiteY0" fmla="*/ 0 h 866309"/>
              <a:gd name="connsiteX1" fmla="*/ 219317 w 691929"/>
              <a:gd name="connsiteY1" fmla="*/ 537536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28867 w 691929"/>
              <a:gd name="connsiteY1" fmla="*/ 366086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28867 w 691929"/>
              <a:gd name="connsiteY1" fmla="*/ 366086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504056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360040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432048 w 691929"/>
              <a:gd name="connsiteY1" fmla="*/ 288032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504056 w 691929"/>
              <a:gd name="connsiteY1" fmla="*/ 360040 h 866309"/>
              <a:gd name="connsiteX2" fmla="*/ 691929 w 691929"/>
              <a:gd name="connsiteY2" fmla="*/ 866309 h 866309"/>
              <a:gd name="connsiteX0" fmla="*/ 0 w 691929"/>
              <a:gd name="connsiteY0" fmla="*/ 0 h 866309"/>
              <a:gd name="connsiteX1" fmla="*/ 504056 w 691929"/>
              <a:gd name="connsiteY1" fmla="*/ 360040 h 866309"/>
              <a:gd name="connsiteX2" fmla="*/ 691929 w 691929"/>
              <a:gd name="connsiteY2" fmla="*/ 866309 h 866309"/>
              <a:gd name="connsiteX0" fmla="*/ 0 w 864096"/>
              <a:gd name="connsiteY0" fmla="*/ 0 h 864096"/>
              <a:gd name="connsiteX1" fmla="*/ 504056 w 864096"/>
              <a:gd name="connsiteY1" fmla="*/ 360040 h 864096"/>
              <a:gd name="connsiteX2" fmla="*/ 864096 w 864096"/>
              <a:gd name="connsiteY2" fmla="*/ 864096 h 864096"/>
              <a:gd name="connsiteX0" fmla="*/ 0 w 864096"/>
              <a:gd name="connsiteY0" fmla="*/ 0 h 864096"/>
              <a:gd name="connsiteX1" fmla="*/ 504056 w 864096"/>
              <a:gd name="connsiteY1" fmla="*/ 360040 h 864096"/>
              <a:gd name="connsiteX2" fmla="*/ 864096 w 864096"/>
              <a:gd name="connsiteY2" fmla="*/ 864096 h 864096"/>
              <a:gd name="connsiteX0" fmla="*/ 0 w 864096"/>
              <a:gd name="connsiteY0" fmla="*/ 0 h 864096"/>
              <a:gd name="connsiteX1" fmla="*/ 576063 w 864096"/>
              <a:gd name="connsiteY1" fmla="*/ 360040 h 864096"/>
              <a:gd name="connsiteX2" fmla="*/ 864096 w 864096"/>
              <a:gd name="connsiteY2" fmla="*/ 864096 h 864096"/>
              <a:gd name="connsiteX0" fmla="*/ 0 w 609768"/>
              <a:gd name="connsiteY0" fmla="*/ 0 h 1712767"/>
              <a:gd name="connsiteX1" fmla="*/ 576063 w 609768"/>
              <a:gd name="connsiteY1" fmla="*/ 360040 h 1712767"/>
              <a:gd name="connsiteX2" fmla="*/ 202229 w 609768"/>
              <a:gd name="connsiteY2" fmla="*/ 1712767 h 1712767"/>
              <a:gd name="connsiteX0" fmla="*/ 0 w 754933"/>
              <a:gd name="connsiteY0" fmla="*/ 0 h 1712767"/>
              <a:gd name="connsiteX1" fmla="*/ 576063 w 754933"/>
              <a:gd name="connsiteY1" fmla="*/ 360040 h 1712767"/>
              <a:gd name="connsiteX2" fmla="*/ 202229 w 754933"/>
              <a:gd name="connsiteY2" fmla="*/ 1712767 h 1712767"/>
              <a:gd name="connsiteX0" fmla="*/ 0 w 754933"/>
              <a:gd name="connsiteY0" fmla="*/ 0 h 1712767"/>
              <a:gd name="connsiteX1" fmla="*/ 576063 w 754933"/>
              <a:gd name="connsiteY1" fmla="*/ 360040 h 1712767"/>
              <a:gd name="connsiteX2" fmla="*/ 202229 w 754933"/>
              <a:gd name="connsiteY2" fmla="*/ 1712767 h 1712767"/>
              <a:gd name="connsiteX0" fmla="*/ 0 w 754933"/>
              <a:gd name="connsiteY0" fmla="*/ 0 h 1712767"/>
              <a:gd name="connsiteX1" fmla="*/ 486353 w 754933"/>
              <a:gd name="connsiteY1" fmla="*/ 701843 h 1712767"/>
              <a:gd name="connsiteX2" fmla="*/ 202229 w 754933"/>
              <a:gd name="connsiteY2" fmla="*/ 1712767 h 1712767"/>
              <a:gd name="connsiteX0" fmla="*/ 55688 w 552704"/>
              <a:gd name="connsiteY0" fmla="*/ 0 h 1699621"/>
              <a:gd name="connsiteX1" fmla="*/ 284124 w 552704"/>
              <a:gd name="connsiteY1" fmla="*/ 688697 h 1699621"/>
              <a:gd name="connsiteX2" fmla="*/ 0 w 552704"/>
              <a:gd name="connsiteY2" fmla="*/ 1699621 h 1699621"/>
              <a:gd name="connsiteX0" fmla="*/ 55688 w 552704"/>
              <a:gd name="connsiteY0" fmla="*/ 0 h 1699621"/>
              <a:gd name="connsiteX1" fmla="*/ 351407 w 552704"/>
              <a:gd name="connsiteY1" fmla="*/ 793867 h 1699621"/>
              <a:gd name="connsiteX2" fmla="*/ 0 w 552704"/>
              <a:gd name="connsiteY2" fmla="*/ 1699621 h 1699621"/>
              <a:gd name="connsiteX0" fmla="*/ 55688 w 360689"/>
              <a:gd name="connsiteY0" fmla="*/ 0 h 1699621"/>
              <a:gd name="connsiteX1" fmla="*/ 351407 w 360689"/>
              <a:gd name="connsiteY1" fmla="*/ 793867 h 1699621"/>
              <a:gd name="connsiteX2" fmla="*/ 0 w 360689"/>
              <a:gd name="connsiteY2" fmla="*/ 1699621 h 1699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0689" h="1699621">
                <a:moveTo>
                  <a:pt x="55688" y="0"/>
                </a:moveTo>
                <a:cubicBezTo>
                  <a:pt x="230348" y="28254"/>
                  <a:pt x="360688" y="510597"/>
                  <a:pt x="351407" y="793867"/>
                </a:cubicBezTo>
                <a:cubicBezTo>
                  <a:pt x="342126" y="1077137"/>
                  <a:pt x="306001" y="1057817"/>
                  <a:pt x="0" y="1699621"/>
                </a:cubicBezTo>
              </a:path>
            </a:pathLst>
          </a:custGeom>
          <a:ln w="57150" cap="rnd">
            <a:solidFill>
              <a:schemeClr val="accent6">
                <a:lumMod val="60000"/>
                <a:lumOff val="40000"/>
              </a:schemeClr>
            </a:solidFill>
            <a:prstDash val="sysDot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0" name="Заголовок 59"/>
          <p:cNvSpPr>
            <a:spLocks noGrp="1"/>
          </p:cNvSpPr>
          <p:nvPr>
            <p:ph type="title"/>
          </p:nvPr>
        </p:nvSpPr>
        <p:spPr>
          <a:xfrm>
            <a:off x="1" y="466735"/>
            <a:ext cx="12191999" cy="6593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Proxima Nova Lt" pitchFamily="50" charset="0"/>
              </a:rPr>
              <a:t>СТРУКТУРА МОДУЛЯ ИИ, ЦУСАД</a:t>
            </a:r>
            <a:endParaRPr lang="ru-RU" sz="3200" dirty="0"/>
          </a:p>
        </p:txBody>
      </p:sp>
      <p:grpSp>
        <p:nvGrpSpPr>
          <p:cNvPr id="49" name="Группа 48"/>
          <p:cNvGrpSpPr/>
          <p:nvPr/>
        </p:nvGrpSpPr>
        <p:grpSpPr>
          <a:xfrm>
            <a:off x="9366250" y="4143375"/>
            <a:ext cx="2274189" cy="2308225"/>
            <a:chOff x="5937250" y="4143375"/>
            <a:chExt cx="2274189" cy="2308225"/>
          </a:xfrm>
        </p:grpSpPr>
        <p:grpSp>
          <p:nvGrpSpPr>
            <p:cNvPr id="14" name="Группа 52"/>
            <p:cNvGrpSpPr/>
            <p:nvPr/>
          </p:nvGrpSpPr>
          <p:grpSpPr>
            <a:xfrm>
              <a:off x="5943873" y="4169358"/>
              <a:ext cx="2267566" cy="2229991"/>
              <a:chOff x="5519863" y="3686537"/>
              <a:chExt cx="2511104" cy="2469494"/>
            </a:xfrm>
          </p:grpSpPr>
          <p:sp>
            <p:nvSpPr>
              <p:cNvPr id="51" name="Овал 50"/>
              <p:cNvSpPr/>
              <p:nvPr/>
            </p:nvSpPr>
            <p:spPr>
              <a:xfrm>
                <a:off x="5637172" y="3797429"/>
                <a:ext cx="2268252" cy="22682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 rot="3667336">
                <a:off x="5540668" y="3665732"/>
                <a:ext cx="2469494" cy="2511104"/>
              </a:xfrm>
              <a:prstGeom prst="rect">
                <a:avLst/>
              </a:prstGeom>
            </p:spPr>
            <p:txBody>
              <a:bodyPr wrap="none">
                <a:prstTxWarp prst="textArchUp">
                  <a:avLst>
                    <a:gd name="adj" fmla="val 8170871"/>
                  </a:avLst>
                </a:prstTxWarp>
                <a:spAutoFit/>
              </a:bodyPr>
              <a:lstStyle/>
              <a:p>
                <a:r>
                  <a:rPr lang="ru-RU" sz="2000" b="1" dirty="0">
                    <a:latin typeface="Proxima Nova Rg" pitchFamily="50" charset="0"/>
                  </a:rPr>
                  <a:t>Рекомендации</a:t>
                </a:r>
                <a:r>
                  <a:rPr lang="ru-RU" sz="1350" b="1" dirty="0">
                    <a:latin typeface="Proxima Nova Rg" pitchFamily="50" charset="0"/>
                  </a:rPr>
                  <a:t> </a:t>
                </a:r>
              </a:p>
            </p:txBody>
          </p:sp>
        </p:grpSp>
        <p:pic>
          <p:nvPicPr>
            <p:cNvPr id="69" name="Picture 2" descr="T:\Отделы\77.20 Отдел маркетинга и развития\исходники\2019-09-03.Рекомендации-0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937250" y="4143375"/>
              <a:ext cx="2258013" cy="2308225"/>
            </a:xfrm>
            <a:prstGeom prst="rect">
              <a:avLst/>
            </a:prstGeom>
            <a:noFill/>
          </p:spPr>
        </p:pic>
      </p:grpSp>
      <p:sp>
        <p:nvSpPr>
          <p:cNvPr id="53" name="Прямоугольник 52"/>
          <p:cNvSpPr/>
          <p:nvPr/>
        </p:nvSpPr>
        <p:spPr>
          <a:xfrm>
            <a:off x="6151072" y="4682609"/>
            <a:ext cx="139480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err="1" smtClean="0">
                <a:solidFill>
                  <a:schemeClr val="bg1"/>
                </a:solidFill>
              </a:rPr>
              <a:t>ГОСТы</a:t>
            </a:r>
            <a:r>
              <a:rPr lang="ru-RU" sz="1600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Нормативы,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 ОДМ,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РЕГЛАМЕНТЫ</a:t>
            </a:r>
          </a:p>
        </p:txBody>
      </p:sp>
    </p:spTree>
    <p:extLst>
      <p:ext uri="{BB962C8B-B14F-4D97-AF65-F5344CB8AC3E}">
        <p14:creationId xmlns:p14="http://schemas.microsoft.com/office/powerpoint/2010/main" val="1242352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0" y="473080"/>
            <a:ext cx="12191999" cy="652992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ЦУСАД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63157" y="614439"/>
            <a:ext cx="1647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Calibri" panose="020F0502020204030204" pitchFamily="34" charset="0"/>
                <a:ea typeface="DengXian" panose="02010600030101010101" pitchFamily="2" charset="-122"/>
              </a:rPr>
              <a:t>Минимакс-94: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409234" y="492935"/>
            <a:ext cx="1842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ПДВК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1773 </a:t>
            </a:r>
          </a:p>
          <a:p>
            <a:pPr>
              <a:spcAft>
                <a:spcPts val="0"/>
              </a:spcAft>
            </a:pP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АДМС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1067</a:t>
            </a:r>
          </a:p>
          <a:p>
            <a:pPr>
              <a:spcAft>
                <a:spcPts val="0"/>
              </a:spcAft>
            </a:pP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ПУИД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511 </a:t>
            </a: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ТПИ\ЗПИ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108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84075" y="492935"/>
            <a:ext cx="1961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ПДВК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2737 </a:t>
            </a:r>
          </a:p>
          <a:p>
            <a:pPr>
              <a:spcAft>
                <a:spcPts val="0"/>
              </a:spcAft>
            </a:pP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АДМС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1591 </a:t>
            </a:r>
          </a:p>
          <a:p>
            <a:pPr>
              <a:spcAft>
                <a:spcPts val="0"/>
              </a:spcAft>
            </a:pP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ПУИД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955 </a:t>
            </a:r>
            <a:r>
              <a:rPr lang="ru-RU" sz="1200" b="1" dirty="0" smtClean="0">
                <a:latin typeface="Calibri" panose="020F0502020204030204" pitchFamily="34" charset="0"/>
                <a:ea typeface="DengXian" panose="02010600030101010101" pitchFamily="2" charset="-122"/>
              </a:rPr>
              <a:t>ТПИ\ЗПИ</a:t>
            </a:r>
            <a:r>
              <a:rPr lang="ru-RU" sz="1200" dirty="0" smtClean="0">
                <a:latin typeface="Calibri" panose="020F0502020204030204" pitchFamily="34" charset="0"/>
                <a:ea typeface="DengXian" panose="02010600030101010101" pitchFamily="2" charset="-122"/>
              </a:rPr>
              <a:t> 108</a:t>
            </a:r>
            <a:endParaRPr lang="ru-RU" sz="12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149223"/>
            <a:ext cx="12192000" cy="53141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ЦУСАД_final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438274" y="1190624"/>
            <a:ext cx="9296400" cy="522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9"/>
          <p:cNvSpPr txBox="1">
            <a:spLocks/>
          </p:cNvSpPr>
          <p:nvPr/>
        </p:nvSpPr>
        <p:spPr>
          <a:xfrm>
            <a:off x="1" y="466735"/>
            <a:ext cx="12191999" cy="6593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xima Nova Lt" pitchFamily="50" charset="0"/>
                <a:ea typeface="+mj-ea"/>
                <a:cs typeface="+mj-cs"/>
              </a:rPr>
              <a:t>НАМ ДОВЕРЯЮТ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AutoShape 17" descr="Картинки по запросу росавтодор лого"/>
          <p:cNvSpPr>
            <a:spLocks noChangeAspect="1" noChangeArrowheads="1"/>
          </p:cNvSpPr>
          <p:nvPr/>
        </p:nvSpPr>
        <p:spPr bwMode="auto">
          <a:xfrm>
            <a:off x="2619657" y="1889855"/>
            <a:ext cx="141908" cy="18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3520" tIns="26760" rIns="53520" bIns="26760" numCol="1" anchor="t" anchorCtr="0" compatLnSpc="1">
            <a:prstTxWarp prst="textNoShape">
              <a:avLst/>
            </a:prstTxWarp>
          </a:bodyPr>
          <a:lstStyle/>
          <a:p>
            <a:endParaRPr lang="ru-RU" sz="1100" dirty="0"/>
          </a:p>
        </p:txBody>
      </p:sp>
      <p:sp>
        <p:nvSpPr>
          <p:cNvPr id="4" name="AutoShape 17" descr="Картинки по запросу росавтодор лого"/>
          <p:cNvSpPr>
            <a:spLocks noChangeAspect="1" noChangeArrowheads="1"/>
          </p:cNvSpPr>
          <p:nvPr/>
        </p:nvSpPr>
        <p:spPr bwMode="auto">
          <a:xfrm>
            <a:off x="2674231" y="1832287"/>
            <a:ext cx="155219" cy="20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3520" tIns="26760" rIns="53520" bIns="26760" numCol="1" anchor="t" anchorCtr="0" compatLnSpc="1">
            <a:prstTxWarp prst="textNoShape">
              <a:avLst/>
            </a:prstTxWarp>
          </a:bodyPr>
          <a:lstStyle/>
          <a:p>
            <a:endParaRPr lang="ru-RU" sz="11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12383" y="1081923"/>
            <a:ext cx="8661400" cy="480177"/>
          </a:xfrm>
          <a:prstGeom prst="rect">
            <a:avLst/>
          </a:prstGeom>
        </p:spPr>
        <p:txBody>
          <a:bodyPr lIns="78297" tIns="39149" rIns="78297" bIns="39149">
            <a:noAutofit/>
          </a:bodyPr>
          <a:lstStyle>
            <a:lvl1pPr algn="l" defTabSz="10367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8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latin typeface="Proxima Nova Lt" pitchFamily="50" charset="0"/>
                <a:ea typeface="+mn-ea"/>
                <a:cs typeface="+mn-cs"/>
              </a:rPr>
              <a:t>САЙТ ЦУСАД КОЛИЧЕСТВО ОБРАЩЕНИЙ</a:t>
            </a:r>
            <a:endParaRPr lang="ru-RU" sz="2400" dirty="0">
              <a:latin typeface="Proxima Nova Lt" pitchFamily="50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79997" y="1884716"/>
            <a:ext cx="2826202" cy="28798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78297" tIns="39149" rIns="78297" bIns="39149" rtlCol="0">
            <a:spAutoFit/>
          </a:bodyPr>
          <a:lstStyle/>
          <a:p>
            <a:pPr algn="ctr"/>
            <a:r>
              <a:rPr lang="ru-RU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Rg" pitchFamily="50" charset="0"/>
              </a:rPr>
              <a:t>Пользователи </a:t>
            </a:r>
          </a:p>
          <a:p>
            <a:pPr algn="ctr"/>
            <a:endParaRPr lang="ru-RU" sz="1400" u="sng" dirty="0">
              <a:solidFill>
                <a:schemeClr val="tx1">
                  <a:lumMod val="65000"/>
                  <a:lumOff val="35000"/>
                </a:schemeClr>
              </a:solidFill>
              <a:latin typeface="Proxima Nova Lt" pitchFamily="50" charset="0"/>
            </a:endParaRPr>
          </a:p>
          <a:p>
            <a:pPr algn="ct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ФДА</a:t>
            </a:r>
          </a:p>
          <a:p>
            <a:pPr algn="ct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ФКУ и Заказчики ДХ</a:t>
            </a:r>
          </a:p>
          <a:p>
            <a:pPr algn="ct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Подрядчики ДХ</a:t>
            </a:r>
          </a:p>
          <a:p>
            <a:pPr algn="ct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МЧС РФ</a:t>
            </a:r>
          </a:p>
          <a:p>
            <a:pPr algn="ct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Полиция</a:t>
            </a:r>
          </a:p>
          <a:p>
            <a:pPr algn="ct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Пользователи автодорог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1622" y="2329132"/>
            <a:ext cx="595422" cy="2480957"/>
          </a:xfrm>
          <a:prstGeom prst="rect">
            <a:avLst/>
          </a:prstGeom>
        </p:spPr>
        <p:txBody>
          <a:bodyPr vert="wordArtVert" wrap="square" lIns="78297" tIns="39149" rIns="78297" bIns="39149" anchor="b">
            <a:spAutoFit/>
          </a:bodyPr>
          <a:lstStyle/>
          <a:p>
            <a:pPr algn="ctr"/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itchFamily="50" charset="0"/>
              </a:rPr>
              <a:t>Количество обращений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08983" y="2433432"/>
            <a:ext cx="1322362" cy="187013"/>
          </a:xfrm>
          <a:prstGeom prst="rect">
            <a:avLst/>
          </a:prstGeom>
          <a:solidFill>
            <a:schemeClr val="bg1"/>
          </a:solidFill>
          <a:ln w="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97" tIns="39149" rIns="78297" bIns="39149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05068" y="4116555"/>
            <a:ext cx="802798" cy="175325"/>
          </a:xfrm>
          <a:prstGeom prst="rect">
            <a:avLst/>
          </a:prstGeom>
          <a:solidFill>
            <a:schemeClr val="bg1"/>
          </a:solidFill>
          <a:ln w="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97" tIns="39149" rIns="78297" bIns="39149" spcCol="0" rtlCol="0" anchor="ctr"/>
          <a:lstStyle/>
          <a:p>
            <a:pPr algn="ctr"/>
            <a:endParaRPr lang="ru-RU"/>
          </a:p>
        </p:txBody>
      </p:sp>
      <p:sp>
        <p:nvSpPr>
          <p:cNvPr id="14" name="TextBox 3"/>
          <p:cNvSpPr txBox="1"/>
          <p:nvPr/>
        </p:nvSpPr>
        <p:spPr>
          <a:xfrm>
            <a:off x="1566283" y="5838445"/>
            <a:ext cx="7403333" cy="598472"/>
          </a:xfrm>
          <a:prstGeom prst="rect">
            <a:avLst/>
          </a:prstGeom>
          <a:noFill/>
        </p:spPr>
        <p:txBody>
          <a:bodyPr wrap="square" lIns="44042" tIns="22022" rIns="44042" bIns="22022" rtlCol="0">
            <a:spAutoFit/>
          </a:bodyPr>
          <a:lstStyle>
            <a:defPPr>
              <a:defRPr lang="ru-RU"/>
            </a:defPPr>
            <a:lvl1pPr marL="0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1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2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53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04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54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05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56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07" algn="l" defTabSz="957902" rtl="0" eaLnBrk="1" latinLnBrk="0" hangingPunct="1">
              <a:defRPr sz="1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/>
              <a:t>Количество обращений на сайт в зимние месяцы</a:t>
            </a:r>
            <a:r>
              <a:rPr lang="en-US" sz="1500" dirty="0"/>
              <a:t> </a:t>
            </a:r>
            <a:r>
              <a:rPr lang="ru-RU" sz="1500" b="1" dirty="0"/>
              <a:t>1 100 000 – 1 300 000 </a:t>
            </a:r>
            <a:r>
              <a:rPr lang="ru-RU" sz="1500" dirty="0"/>
              <a:t>в день</a:t>
            </a:r>
          </a:p>
          <a:p>
            <a:r>
              <a:rPr lang="ru-RU" sz="1500" dirty="0"/>
              <a:t>Количество обращений на сайт в </a:t>
            </a:r>
            <a:r>
              <a:rPr lang="ru-RU" sz="1500" b="1" dirty="0"/>
              <a:t>январе 2019 </a:t>
            </a:r>
            <a:r>
              <a:rPr lang="ru-RU" sz="1500" dirty="0"/>
              <a:t>года составило </a:t>
            </a:r>
            <a:r>
              <a:rPr lang="ru-RU" sz="2100" b="1" dirty="0"/>
              <a:t>1 419 354 </a:t>
            </a:r>
            <a:r>
              <a:rPr lang="ru-RU" sz="1500" dirty="0"/>
              <a:t>в день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xmlns:lc="http://schemas.openxmlformats.org/drawingml/2006/lockedCanvas" id="{22324977-3AAB-4FC6-ACFC-D5363DDF4D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21" t="10417" r="1397" b="10489"/>
          <a:stretch/>
        </p:blipFill>
        <p:spPr>
          <a:xfrm>
            <a:off x="820048" y="1685637"/>
            <a:ext cx="7524447" cy="3980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:\Отделы\77.20 Отдел маркетинга и развития\исходники\LOGO\лого_Минимакс-94_Инверсия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0866" y="5702141"/>
            <a:ext cx="2813959" cy="5963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14675" y="2352675"/>
            <a:ext cx="63387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СПАСИБО ЗА ВНИМАНИЕ!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T:\Отделы\77.20 Отдел маркетинга и развития\QR коды\Минимакс 94\пиктограммы для сайта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6726" y="3564619"/>
            <a:ext cx="1202417" cy="1202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GrigorievaE\Desktop\2019-07-18.новая карт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594759"/>
            <a:ext cx="9725025" cy="521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59"/>
          <p:cNvSpPr txBox="1">
            <a:spLocks/>
          </p:cNvSpPr>
          <p:nvPr/>
        </p:nvSpPr>
        <p:spPr>
          <a:xfrm>
            <a:off x="1" y="466735"/>
            <a:ext cx="12191999" cy="65933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200" dirty="0" smtClean="0">
                <a:latin typeface="Proxima Nova Lt" pitchFamily="50" charset="0"/>
                <a:ea typeface="+mj-ea"/>
                <a:cs typeface="+mj-cs"/>
              </a:rPr>
              <a:t>АО «Минимакс-94» лидер в своей отрасли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AutoShape 17" descr="Картинки по запросу росавтодор лого"/>
          <p:cNvSpPr>
            <a:spLocks noChangeAspect="1" noChangeArrowheads="1"/>
          </p:cNvSpPr>
          <p:nvPr/>
        </p:nvSpPr>
        <p:spPr bwMode="auto">
          <a:xfrm>
            <a:off x="892456" y="986383"/>
            <a:ext cx="208344" cy="20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2503" tIns="31252" rIns="62503" bIns="31252" numCol="1" anchor="t" anchorCtr="0" compatLnSpc="1">
            <a:prstTxWarp prst="textNoShape">
              <a:avLst/>
            </a:prstTxWarp>
          </a:bodyPr>
          <a:lstStyle/>
          <a:p>
            <a:endParaRPr lang="ru-RU" sz="1230"/>
          </a:p>
        </p:txBody>
      </p:sp>
      <p:sp>
        <p:nvSpPr>
          <p:cNvPr id="15" name="Прямоугольник 14"/>
          <p:cNvSpPr/>
          <p:nvPr/>
        </p:nvSpPr>
        <p:spPr>
          <a:xfrm>
            <a:off x="257174" y="4807813"/>
            <a:ext cx="4143376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Разработка и производство оборудования;</a:t>
            </a:r>
          </a:p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Разработка программного обеспечения (ПО);</a:t>
            </a:r>
          </a:p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Проектные и изыскательские работы;</a:t>
            </a:r>
          </a:p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Монтаж и пуско-наладка оборудования и ПО;</a:t>
            </a:r>
          </a:p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Внедрение системы и обучения пользователей;</a:t>
            </a:r>
          </a:p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Содержание оборудования и ПО;</a:t>
            </a:r>
          </a:p>
          <a:p>
            <a:pPr indent="-11719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Техническая поддержка пользователей (круглосуточно).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Calibri Light" pitchFamily="34" charset="0"/>
            </a:endParaRPr>
          </a:p>
        </p:txBody>
      </p:sp>
      <p:grpSp>
        <p:nvGrpSpPr>
          <p:cNvPr id="16" name="Группа 13"/>
          <p:cNvGrpSpPr/>
          <p:nvPr/>
        </p:nvGrpSpPr>
        <p:grpSpPr>
          <a:xfrm>
            <a:off x="6716316" y="5608788"/>
            <a:ext cx="1326380" cy="746201"/>
            <a:chOff x="0" y="1198267"/>
            <a:chExt cx="2092486" cy="11772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1607820"/>
              <a:ext cx="1371600" cy="60198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15"/>
            <p:cNvGrpSpPr/>
            <p:nvPr/>
          </p:nvGrpSpPr>
          <p:grpSpPr>
            <a:xfrm>
              <a:off x="35628" y="1198267"/>
              <a:ext cx="2056858" cy="1177200"/>
              <a:chOff x="17505" y="1152800"/>
              <a:chExt cx="2477331" cy="1417837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54899" y="1714675"/>
                <a:ext cx="1009549" cy="6432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1600" b="1" dirty="0" smtClean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17</a:t>
                </a:r>
                <a:endParaRPr lang="ru-RU" sz="1600" b="1" dirty="0"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17505" y="1158270"/>
                <a:ext cx="1091025" cy="584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 smtClean="0">
                    <a:solidFill>
                      <a:schemeClr val="bg2">
                        <a:lumMod val="25000"/>
                      </a:schemeClr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ЦУП</a:t>
                </a:r>
                <a:endParaRPr lang="ru-RU" sz="14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pic>
            <p:nvPicPr>
              <p:cNvPr id="21" name="Picture 2" descr="T:\Отделы\77.20 Отдел маркетинга и развития\Фотографии\Значимые события 2018\Значимые проекты\Прикамье_ЦУП.jpeg"/>
              <p:cNvPicPr>
                <a:picLocks noChangeArrowheads="1"/>
              </p:cNvPicPr>
              <p:nvPr/>
            </p:nvPicPr>
            <p:blipFill>
              <a:blip r:embed="rId3" cstate="print"/>
              <a:srcRect l="25844" r="15845"/>
              <a:stretch>
                <a:fillRect/>
              </a:stretch>
            </p:blipFill>
            <p:spPr bwMode="auto">
              <a:xfrm>
                <a:off x="1076986" y="1152800"/>
                <a:ext cx="1417850" cy="1417837"/>
              </a:xfrm>
              <a:prstGeom prst="ellipse">
                <a:avLst/>
              </a:prstGeom>
              <a:noFill/>
            </p:spPr>
          </p:pic>
        </p:grpSp>
      </p:grpSp>
      <p:grpSp>
        <p:nvGrpSpPr>
          <p:cNvPr id="22" name="Группа 19"/>
          <p:cNvGrpSpPr/>
          <p:nvPr/>
        </p:nvGrpSpPr>
        <p:grpSpPr>
          <a:xfrm>
            <a:off x="8519868" y="5608788"/>
            <a:ext cx="2072202" cy="746201"/>
            <a:chOff x="1994418" y="1189757"/>
            <a:chExt cx="3269087" cy="117720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2118241" y="1607820"/>
              <a:ext cx="2400424" cy="601980"/>
            </a:xfrm>
            <a:prstGeom prst="rect">
              <a:avLst/>
            </a:prstGeom>
            <a:solidFill>
              <a:srgbClr val="F149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" name="Группа 26"/>
            <p:cNvGrpSpPr/>
            <p:nvPr/>
          </p:nvGrpSpPr>
          <p:grpSpPr>
            <a:xfrm>
              <a:off x="1994418" y="1189757"/>
              <a:ext cx="3269087" cy="1177200"/>
              <a:chOff x="1568379" y="774250"/>
              <a:chExt cx="3937296" cy="1417844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3364435" y="1328537"/>
                <a:ext cx="1321281" cy="6432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 smtClean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21</a:t>
                </a:r>
                <a:endParaRPr lang="ru-RU" sz="1600" b="1" dirty="0"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1568379" y="801442"/>
                <a:ext cx="2663970" cy="584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 smtClean="0">
                    <a:solidFill>
                      <a:schemeClr val="bg2">
                        <a:lumMod val="25000"/>
                      </a:schemeClr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УПРАВЛЕНИЕ</a:t>
                </a:r>
                <a:endParaRPr lang="ru-RU" sz="14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pic>
            <p:nvPicPr>
              <p:cNvPr id="27" name="Picture 3" descr="T:\Отделы\77.20 Отдел маркетинга и развития\Фотографии\ЦУП\Южный Урал\316.jpg"/>
              <p:cNvPicPr>
                <a:picLocks noChangeArrowheads="1"/>
              </p:cNvPicPr>
              <p:nvPr/>
            </p:nvPicPr>
            <p:blipFill>
              <a:blip r:embed="rId4" cstate="print"/>
              <a:srcRect l="9375" r="33334"/>
              <a:stretch>
                <a:fillRect/>
              </a:stretch>
            </p:blipFill>
            <p:spPr bwMode="auto">
              <a:xfrm>
                <a:off x="4087814" y="774250"/>
                <a:ext cx="1417861" cy="1417844"/>
              </a:xfrm>
              <a:prstGeom prst="ellipse">
                <a:avLst/>
              </a:prstGeom>
              <a:noFill/>
            </p:spPr>
          </p:pic>
        </p:grpSp>
      </p:grpSp>
      <p:grpSp>
        <p:nvGrpSpPr>
          <p:cNvPr id="28" name="Группа 25"/>
          <p:cNvGrpSpPr/>
          <p:nvPr/>
        </p:nvGrpSpPr>
        <p:grpSpPr>
          <a:xfrm>
            <a:off x="8169412" y="1205471"/>
            <a:ext cx="1393264" cy="746689"/>
            <a:chOff x="5494932" y="1183434"/>
            <a:chExt cx="2198003" cy="117797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5585460" y="1607820"/>
              <a:ext cx="1333500" cy="601980"/>
            </a:xfrm>
            <a:prstGeom prst="rect">
              <a:avLst/>
            </a:prstGeom>
            <a:solidFill>
              <a:srgbClr val="EA6B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" name="Группа 57"/>
            <p:cNvGrpSpPr/>
            <p:nvPr/>
          </p:nvGrpSpPr>
          <p:grpSpPr>
            <a:xfrm>
              <a:off x="5494932" y="1183434"/>
              <a:ext cx="2198003" cy="1177970"/>
              <a:chOff x="6546492" y="707184"/>
              <a:chExt cx="2198003" cy="1177970"/>
            </a:xfrm>
          </p:grpSpPr>
          <p:grpSp>
            <p:nvGrpSpPr>
              <p:cNvPr id="31" name="Группа 27"/>
              <p:cNvGrpSpPr/>
              <p:nvPr/>
            </p:nvGrpSpPr>
            <p:grpSpPr>
              <a:xfrm>
                <a:off x="6546492" y="727829"/>
                <a:ext cx="1275983" cy="962636"/>
                <a:chOff x="2951603" y="776202"/>
                <a:chExt cx="1536819" cy="1159420"/>
              </a:xfrm>
            </p:grpSpPr>
            <p:sp>
              <p:nvSpPr>
                <p:cNvPr id="33" name="Прямоугольник 32"/>
                <p:cNvSpPr/>
                <p:nvPr/>
              </p:nvSpPr>
              <p:spPr>
                <a:xfrm>
                  <a:off x="3259011" y="1292340"/>
                  <a:ext cx="1229411" cy="6432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600" b="1" dirty="0" smtClean="0"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971</a:t>
                  </a:r>
                  <a:endParaRPr lang="ru-RU" sz="1600" b="1" dirty="0">
                    <a:latin typeface="Open Sans" pitchFamily="34" charset="0"/>
                    <a:ea typeface="Open Sans" pitchFamily="34" charset="0"/>
                    <a:cs typeface="Open Sans" pitchFamily="34" charset="0"/>
                  </a:endParaRPr>
                </a:p>
              </p:txBody>
            </p:sp>
            <p:sp>
              <p:nvSpPr>
                <p:cNvPr id="34" name="Прямоугольник 33"/>
                <p:cNvSpPr/>
                <p:nvPr/>
              </p:nvSpPr>
              <p:spPr>
                <a:xfrm>
                  <a:off x="2951603" y="776202"/>
                  <a:ext cx="1386466" cy="5848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4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АДМС</a:t>
                  </a:r>
                  <a:endParaRPr lang="ru-RU" sz="1400" b="1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  <p:pic>
            <p:nvPicPr>
              <p:cNvPr id="32" name="Picture 4" descr="T:\Отделы\77.20 Отдел маркетинга и развития\Фотографии\фото оборудования на природе\Фото на календарь\005.jpg"/>
              <p:cNvPicPr>
                <a:picLocks noChangeArrowheads="1"/>
              </p:cNvPicPr>
              <p:nvPr/>
            </p:nvPicPr>
            <p:blipFill>
              <a:blip r:embed="rId5" cstate="print"/>
              <a:srcRect r="26650"/>
              <a:stretch>
                <a:fillRect/>
              </a:stretch>
            </p:blipFill>
            <p:spPr bwMode="auto">
              <a:xfrm>
                <a:off x="7567295" y="707184"/>
                <a:ext cx="1177200" cy="1177970"/>
              </a:xfrm>
              <a:prstGeom prst="ellipse">
                <a:avLst/>
              </a:prstGeom>
              <a:noFill/>
            </p:spPr>
          </p:pic>
        </p:grpSp>
      </p:grpSp>
      <p:grpSp>
        <p:nvGrpSpPr>
          <p:cNvPr id="35" name="Группа 32"/>
          <p:cNvGrpSpPr/>
          <p:nvPr/>
        </p:nvGrpSpPr>
        <p:grpSpPr>
          <a:xfrm>
            <a:off x="8169412" y="2155714"/>
            <a:ext cx="1335435" cy="777521"/>
            <a:chOff x="7333050" y="1201539"/>
            <a:chExt cx="2106770" cy="1226611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7429500" y="1607820"/>
              <a:ext cx="1859280" cy="601980"/>
            </a:xfrm>
            <a:prstGeom prst="rect">
              <a:avLst/>
            </a:prstGeom>
            <a:solidFill>
              <a:srgbClr val="40AB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7" name="Группа 58"/>
            <p:cNvGrpSpPr/>
            <p:nvPr/>
          </p:nvGrpSpPr>
          <p:grpSpPr>
            <a:xfrm>
              <a:off x="7333050" y="1201539"/>
              <a:ext cx="2106770" cy="1226611"/>
              <a:chOff x="-192970" y="2833489"/>
              <a:chExt cx="2106770" cy="1226611"/>
            </a:xfrm>
          </p:grpSpPr>
          <p:grpSp>
            <p:nvGrpSpPr>
              <p:cNvPr id="38" name="Группа 32"/>
              <p:cNvGrpSpPr/>
              <p:nvPr/>
            </p:nvGrpSpPr>
            <p:grpSpPr>
              <a:xfrm>
                <a:off x="-192970" y="2833489"/>
                <a:ext cx="1135975" cy="969826"/>
                <a:chOff x="-257822" y="1447371"/>
                <a:chExt cx="1368197" cy="1168089"/>
              </a:xfrm>
            </p:grpSpPr>
            <p:sp>
              <p:nvSpPr>
                <p:cNvPr id="40" name="Прямоугольник 39"/>
                <p:cNvSpPr/>
                <p:nvPr/>
              </p:nvSpPr>
              <p:spPr>
                <a:xfrm>
                  <a:off x="-9338" y="1972173"/>
                  <a:ext cx="1018574" cy="6432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600" b="1" dirty="0" smtClean="0"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404</a:t>
                  </a:r>
                  <a:endParaRPr lang="ru-RU" sz="1600" b="1" dirty="0">
                    <a:latin typeface="Open Sans" pitchFamily="34" charset="0"/>
                    <a:ea typeface="Open Sans" pitchFamily="34" charset="0"/>
                    <a:cs typeface="Open Sans" pitchFamily="34" charset="0"/>
                  </a:endParaRPr>
                </a:p>
              </p:txBody>
            </p:sp>
            <p:sp>
              <p:nvSpPr>
                <p:cNvPr id="41" name="Прямоугольник 40"/>
                <p:cNvSpPr/>
                <p:nvPr/>
              </p:nvSpPr>
              <p:spPr>
                <a:xfrm>
                  <a:off x="-257822" y="1447371"/>
                  <a:ext cx="1368197" cy="58480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4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ПУИД</a:t>
                  </a:r>
                  <a:endParaRPr lang="ru-RU" sz="1400" b="1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  <p:pic>
            <p:nvPicPr>
              <p:cNvPr id="39" name="Picture 5" descr="T:\Отделы\77.20 Отдел маркетинга и развития\Фотографии\Значимые события 2018\Собственные разработки\Мобильный ПУИД.JPG"/>
              <p:cNvPicPr>
                <a:picLocks noChangeArrowheads="1"/>
              </p:cNvPicPr>
              <p:nvPr/>
            </p:nvPicPr>
            <p:blipFill>
              <a:blip r:embed="rId6" cstate="print"/>
              <a:srcRect l="56106" t="2597" r="20811" b="81865"/>
              <a:stretch>
                <a:fillRect/>
              </a:stretch>
            </p:blipFill>
            <p:spPr bwMode="auto">
              <a:xfrm>
                <a:off x="736600" y="2882900"/>
                <a:ext cx="1177200" cy="1177200"/>
              </a:xfrm>
              <a:prstGeom prst="ellipse">
                <a:avLst/>
              </a:prstGeom>
              <a:noFill/>
            </p:spPr>
          </p:pic>
        </p:grpSp>
      </p:grpSp>
      <p:grpSp>
        <p:nvGrpSpPr>
          <p:cNvPr id="42" name="Группа 39"/>
          <p:cNvGrpSpPr/>
          <p:nvPr/>
        </p:nvGrpSpPr>
        <p:grpSpPr>
          <a:xfrm>
            <a:off x="10073589" y="2179788"/>
            <a:ext cx="1823406" cy="746201"/>
            <a:chOff x="2095371" y="1220457"/>
            <a:chExt cx="2876589" cy="1177200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2234762" y="1607820"/>
              <a:ext cx="2047683" cy="601980"/>
            </a:xfrm>
            <a:prstGeom prst="rect">
              <a:avLst/>
            </a:prstGeom>
            <a:solidFill>
              <a:srgbClr val="1A76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4" name="Группа 63"/>
            <p:cNvGrpSpPr/>
            <p:nvPr/>
          </p:nvGrpSpPr>
          <p:grpSpPr>
            <a:xfrm>
              <a:off x="2095371" y="1220457"/>
              <a:ext cx="2876589" cy="1177200"/>
              <a:chOff x="769491" y="2799702"/>
              <a:chExt cx="2876589" cy="1177200"/>
            </a:xfrm>
          </p:grpSpPr>
          <p:grpSp>
            <p:nvGrpSpPr>
              <p:cNvPr id="45" name="Группа 42"/>
              <p:cNvGrpSpPr/>
              <p:nvPr/>
            </p:nvGrpSpPr>
            <p:grpSpPr>
              <a:xfrm>
                <a:off x="769491" y="2828409"/>
                <a:ext cx="2130649" cy="943159"/>
                <a:chOff x="1943883" y="812914"/>
                <a:chExt cx="2566198" cy="1135960"/>
              </a:xfrm>
            </p:grpSpPr>
            <p:sp>
              <p:nvSpPr>
                <p:cNvPr id="47" name="Прямоугольник 46"/>
                <p:cNvSpPr/>
                <p:nvPr/>
              </p:nvSpPr>
              <p:spPr>
                <a:xfrm>
                  <a:off x="3016672" y="1305593"/>
                  <a:ext cx="1493409" cy="64328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600" b="1" dirty="0" smtClean="0"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108</a:t>
                  </a:r>
                  <a:endParaRPr lang="ru-RU" sz="1600" b="1" dirty="0">
                    <a:latin typeface="Open Sans" pitchFamily="34" charset="0"/>
                    <a:ea typeface="Open Sans" pitchFamily="34" charset="0"/>
                    <a:cs typeface="Open Sans" pitchFamily="34" charset="0"/>
                  </a:endParaRPr>
                </a:p>
              </p:txBody>
            </p:sp>
            <p:sp>
              <p:nvSpPr>
                <p:cNvPr id="48" name="Прямоугольник 47"/>
                <p:cNvSpPr/>
                <p:nvPr/>
              </p:nvSpPr>
              <p:spPr>
                <a:xfrm>
                  <a:off x="1943883" y="812914"/>
                  <a:ext cx="2260624" cy="58480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4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ТПИ и ЗПИ</a:t>
                  </a:r>
                  <a:endParaRPr lang="ru-RU" sz="1400" b="1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  <p:pic>
            <p:nvPicPr>
              <p:cNvPr id="46" name="Picture 6" descr="T:\Отделы\77.20 Отдел маркетинга и развития\исходники\Сайты\Табло.jpg"/>
              <p:cNvPicPr>
                <a:picLocks noChangeArrowheads="1"/>
              </p:cNvPicPr>
              <p:nvPr/>
            </p:nvPicPr>
            <p:blipFill>
              <a:blip r:embed="rId7" cstate="print"/>
              <a:srcRect l="39573" t="5295" r="19247" b="34388"/>
              <a:stretch>
                <a:fillRect/>
              </a:stretch>
            </p:blipFill>
            <p:spPr bwMode="auto">
              <a:xfrm>
                <a:off x="2468880" y="2799702"/>
                <a:ext cx="1177200" cy="1177200"/>
              </a:xfrm>
              <a:prstGeom prst="ellipse">
                <a:avLst/>
              </a:prstGeom>
              <a:noFill/>
            </p:spPr>
          </p:pic>
        </p:grpSp>
      </p:grpSp>
      <p:grpSp>
        <p:nvGrpSpPr>
          <p:cNvPr id="56" name="Группа 53"/>
          <p:cNvGrpSpPr/>
          <p:nvPr/>
        </p:nvGrpSpPr>
        <p:grpSpPr>
          <a:xfrm>
            <a:off x="4522532" y="5196799"/>
            <a:ext cx="1716613" cy="1158190"/>
            <a:chOff x="5627831" y="2840474"/>
            <a:chExt cx="2708116" cy="1827151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5737860" y="3870960"/>
              <a:ext cx="2177355" cy="6019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8" name="Группа 62"/>
            <p:cNvGrpSpPr/>
            <p:nvPr/>
          </p:nvGrpSpPr>
          <p:grpSpPr>
            <a:xfrm>
              <a:off x="5627831" y="2840474"/>
              <a:ext cx="2708116" cy="1827151"/>
              <a:chOff x="-807016" y="4109204"/>
              <a:chExt cx="2708116" cy="1827151"/>
            </a:xfrm>
          </p:grpSpPr>
          <p:grpSp>
            <p:nvGrpSpPr>
              <p:cNvPr id="59" name="Группа 52"/>
              <p:cNvGrpSpPr/>
              <p:nvPr/>
            </p:nvGrpSpPr>
            <p:grpSpPr>
              <a:xfrm>
                <a:off x="-807016" y="4109204"/>
                <a:ext cx="2303259" cy="1576679"/>
                <a:chOff x="-997402" y="689450"/>
                <a:chExt cx="2774092" cy="1898989"/>
              </a:xfrm>
            </p:grpSpPr>
            <p:sp>
              <p:nvSpPr>
                <p:cNvPr id="61" name="Прямоугольник 60"/>
                <p:cNvSpPr/>
                <p:nvPr/>
              </p:nvSpPr>
              <p:spPr>
                <a:xfrm>
                  <a:off x="306188" y="1945156"/>
                  <a:ext cx="690825" cy="64328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600" b="1" dirty="0" smtClean="0"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6</a:t>
                  </a:r>
                  <a:endParaRPr lang="ru-RU" sz="1600" b="1" dirty="0">
                    <a:latin typeface="Open Sans" pitchFamily="34" charset="0"/>
                    <a:ea typeface="Open Sans" pitchFamily="34" charset="0"/>
                    <a:cs typeface="Open Sans" pitchFamily="34" charset="0"/>
                  </a:endParaRPr>
                </a:p>
              </p:txBody>
            </p:sp>
            <p:sp>
              <p:nvSpPr>
                <p:cNvPr id="62" name="Прямоугольник 61"/>
                <p:cNvSpPr/>
                <p:nvPr/>
              </p:nvSpPr>
              <p:spPr>
                <a:xfrm>
                  <a:off x="-997402" y="689450"/>
                  <a:ext cx="2774092" cy="12232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2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ПУНКТОВ УЧЕТА</a:t>
                  </a:r>
                </a:p>
                <a:p>
                  <a:r>
                    <a:rPr lang="ru-RU" sz="12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ВЕСОВОГО </a:t>
                  </a:r>
                </a:p>
                <a:p>
                  <a:r>
                    <a:rPr lang="ru-RU" sz="12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КОНТРОЛЯ</a:t>
                  </a:r>
                  <a:endParaRPr lang="ru-RU" sz="1200" b="1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  <p:pic>
            <p:nvPicPr>
              <p:cNvPr id="60" name="Picture 8" descr="C:\Users\KazichkinE\Downloads\c75968a830291c7569a89afe7a160acc.jpg"/>
              <p:cNvPicPr>
                <a:picLocks noChangeArrowheads="1"/>
              </p:cNvPicPr>
              <p:nvPr/>
            </p:nvPicPr>
            <p:blipFill>
              <a:blip r:embed="rId8" cstate="print"/>
              <a:srcRect l="10833" t="18184" r="29667"/>
              <a:stretch>
                <a:fillRect/>
              </a:stretch>
            </p:blipFill>
            <p:spPr bwMode="auto">
              <a:xfrm>
                <a:off x="723900" y="4759155"/>
                <a:ext cx="1177200" cy="1177200"/>
              </a:xfrm>
              <a:prstGeom prst="ellipse">
                <a:avLst/>
              </a:prstGeom>
              <a:noFill/>
            </p:spPr>
          </p:pic>
        </p:grpSp>
      </p:grpSp>
      <p:grpSp>
        <p:nvGrpSpPr>
          <p:cNvPr id="63" name="Группа 60"/>
          <p:cNvGrpSpPr/>
          <p:nvPr/>
        </p:nvGrpSpPr>
        <p:grpSpPr>
          <a:xfrm>
            <a:off x="10004517" y="1205959"/>
            <a:ext cx="1892478" cy="746201"/>
            <a:chOff x="-370079" y="5314950"/>
            <a:chExt cx="2985556" cy="1177200"/>
          </a:xfrm>
        </p:grpSpPr>
        <p:grpSp>
          <p:nvGrpSpPr>
            <p:cNvPr id="64" name="Группа 79"/>
            <p:cNvGrpSpPr/>
            <p:nvPr/>
          </p:nvGrpSpPr>
          <p:grpSpPr>
            <a:xfrm>
              <a:off x="-370079" y="5318324"/>
              <a:ext cx="2151261" cy="1006991"/>
              <a:chOff x="-370079" y="1202809"/>
              <a:chExt cx="2151261" cy="1006991"/>
            </a:xfrm>
          </p:grpSpPr>
          <p:sp>
            <p:nvSpPr>
              <p:cNvPr id="66" name="Прямоугольник 65"/>
              <p:cNvSpPr/>
              <p:nvPr/>
            </p:nvSpPr>
            <p:spPr>
              <a:xfrm>
                <a:off x="-225390" y="1607819"/>
                <a:ext cx="2006572" cy="601981"/>
              </a:xfrm>
              <a:prstGeom prst="rect">
                <a:avLst/>
              </a:prstGeom>
              <a:solidFill>
                <a:srgbClr val="C198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67" name="Группа 15"/>
              <p:cNvGrpSpPr/>
              <p:nvPr/>
            </p:nvGrpSpPr>
            <p:grpSpPr>
              <a:xfrm>
                <a:off x="-370079" y="1202809"/>
                <a:ext cx="2026142" cy="996071"/>
                <a:chOff x="-471145" y="1158271"/>
                <a:chExt cx="2440335" cy="1199683"/>
              </a:xfrm>
            </p:grpSpPr>
            <p:sp>
              <p:nvSpPr>
                <p:cNvPr id="68" name="Прямоугольник 67"/>
                <p:cNvSpPr/>
                <p:nvPr/>
              </p:nvSpPr>
              <p:spPr>
                <a:xfrm>
                  <a:off x="674397" y="1714676"/>
                  <a:ext cx="1009547" cy="64327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ru-RU" sz="1600" b="1" dirty="0" smtClean="0"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21</a:t>
                  </a:r>
                  <a:endParaRPr lang="ru-RU" sz="1600" b="1" dirty="0">
                    <a:latin typeface="Open Sans" pitchFamily="34" charset="0"/>
                    <a:ea typeface="Open Sans" pitchFamily="34" charset="0"/>
                    <a:cs typeface="Open Sans" pitchFamily="34" charset="0"/>
                  </a:endParaRPr>
                </a:p>
              </p:txBody>
            </p:sp>
            <p:sp>
              <p:nvSpPr>
                <p:cNvPr id="69" name="Прямоугольник 68"/>
                <p:cNvSpPr/>
                <p:nvPr/>
              </p:nvSpPr>
              <p:spPr>
                <a:xfrm>
                  <a:off x="-471145" y="1158271"/>
                  <a:ext cx="2440335" cy="6432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6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ВСУ и ФСУ</a:t>
                  </a:r>
                  <a:endParaRPr lang="ru-RU" sz="1600" b="1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</p:grpSp>
        <p:pic>
          <p:nvPicPr>
            <p:cNvPr id="65" name="Picture 9" descr="T:\Отделы\77.20 Отдел маркетинга и развития\Фотографии\Фотоальбом\Ветросолнечная установка монтаж Карелия М18\часть 2\DSCF0208.JPG"/>
            <p:cNvPicPr>
              <a:picLocks noChangeArrowheads="1"/>
            </p:cNvPicPr>
            <p:nvPr/>
          </p:nvPicPr>
          <p:blipFill>
            <a:blip r:embed="rId9" cstate="print"/>
            <a:srcRect l="11599" t="10273" r="8409" b="28509"/>
            <a:stretch>
              <a:fillRect/>
            </a:stretch>
          </p:blipFill>
          <p:spPr bwMode="auto">
            <a:xfrm>
              <a:off x="1438277" y="5314950"/>
              <a:ext cx="1177200" cy="1177200"/>
            </a:xfrm>
            <a:prstGeom prst="ellipse">
              <a:avLst/>
            </a:prstGeom>
            <a:noFill/>
          </p:spPr>
        </p:pic>
      </p:grpSp>
      <p:grpSp>
        <p:nvGrpSpPr>
          <p:cNvPr id="70" name="Группа 46"/>
          <p:cNvGrpSpPr/>
          <p:nvPr/>
        </p:nvGrpSpPr>
        <p:grpSpPr>
          <a:xfrm>
            <a:off x="10432347" y="3170354"/>
            <a:ext cx="1464648" cy="763006"/>
            <a:chOff x="4846380" y="1198364"/>
            <a:chExt cx="2310615" cy="1203712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4960620" y="1607820"/>
              <a:ext cx="1927860" cy="6019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2" name="Группа 60"/>
            <p:cNvGrpSpPr/>
            <p:nvPr/>
          </p:nvGrpSpPr>
          <p:grpSpPr>
            <a:xfrm>
              <a:off x="4846380" y="1198364"/>
              <a:ext cx="2310615" cy="1203712"/>
              <a:chOff x="5175945" y="3021449"/>
              <a:chExt cx="2310615" cy="1203712"/>
            </a:xfrm>
          </p:grpSpPr>
          <p:grpSp>
            <p:nvGrpSpPr>
              <p:cNvPr id="73" name="Группа 37"/>
              <p:cNvGrpSpPr/>
              <p:nvPr/>
            </p:nvGrpSpPr>
            <p:grpSpPr>
              <a:xfrm>
                <a:off x="5175945" y="3021449"/>
                <a:ext cx="1200032" cy="947608"/>
                <a:chOff x="2692809" y="1060720"/>
                <a:chExt cx="1445333" cy="1141320"/>
              </a:xfrm>
            </p:grpSpPr>
            <p:sp>
              <p:nvSpPr>
                <p:cNvPr id="75" name="Прямоугольник 74"/>
                <p:cNvSpPr/>
                <p:nvPr/>
              </p:nvSpPr>
              <p:spPr>
                <a:xfrm>
                  <a:off x="2790670" y="1558758"/>
                  <a:ext cx="1347472" cy="6432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600" b="1" dirty="0" smtClean="0"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1173</a:t>
                  </a:r>
                  <a:endParaRPr lang="ru-RU" sz="1600" b="1" dirty="0">
                    <a:latin typeface="Open Sans" pitchFamily="34" charset="0"/>
                    <a:ea typeface="Open Sans" pitchFamily="34" charset="0"/>
                    <a:cs typeface="Open Sans" pitchFamily="34" charset="0"/>
                  </a:endParaRPr>
                </a:p>
              </p:txBody>
            </p:sp>
            <p:sp>
              <p:nvSpPr>
                <p:cNvPr id="76" name="Прямоугольник 75"/>
                <p:cNvSpPr/>
                <p:nvPr/>
              </p:nvSpPr>
              <p:spPr>
                <a:xfrm>
                  <a:off x="2692809" y="1060720"/>
                  <a:ext cx="1383412" cy="5848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4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Open Sans" pitchFamily="34" charset="0"/>
                      <a:ea typeface="Open Sans" pitchFamily="34" charset="0"/>
                      <a:cs typeface="Open Sans" pitchFamily="34" charset="0"/>
                    </a:rPr>
                    <a:t>ПВКМ</a:t>
                  </a:r>
                  <a:endParaRPr lang="ru-RU" sz="1400" b="1" dirty="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  <p:pic>
            <p:nvPicPr>
              <p:cNvPr id="74" name="Picture 7" descr="C:\Users\KazichkinE\Documents\Видео_наблюдение.jpg"/>
              <p:cNvPicPr>
                <a:picLocks noChangeArrowheads="1"/>
              </p:cNvPicPr>
              <p:nvPr/>
            </p:nvPicPr>
            <p:blipFill>
              <a:blip r:embed="rId10" cstate="print"/>
              <a:srcRect l="6901" r="30990"/>
              <a:stretch>
                <a:fillRect/>
              </a:stretch>
            </p:blipFill>
            <p:spPr bwMode="auto">
              <a:xfrm>
                <a:off x="6309360" y="3047961"/>
                <a:ext cx="1177200" cy="1177200"/>
              </a:xfrm>
              <a:prstGeom prst="ellipse">
                <a:avLst/>
              </a:prstGeom>
              <a:noFill/>
            </p:spPr>
          </p:pic>
        </p:grpSp>
      </p:grpSp>
      <p:sp>
        <p:nvSpPr>
          <p:cNvPr id="4" name="Прямоугольник 3"/>
          <p:cNvSpPr/>
          <p:nvPr/>
        </p:nvSpPr>
        <p:spPr>
          <a:xfrm>
            <a:off x="257174" y="1490197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Proxima Nova Lt" pitchFamily="50" charset="0"/>
              </a:rPr>
              <a:t>С 1994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9"/>
          <p:cNvSpPr txBox="1">
            <a:spLocks/>
          </p:cNvSpPr>
          <p:nvPr/>
        </p:nvSpPr>
        <p:spPr>
          <a:xfrm>
            <a:off x="1" y="466735"/>
            <a:ext cx="12191999" cy="659339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3200" dirty="0" smtClean="0">
                <a:latin typeface="Proxima Nova Lt" pitchFamily="50" charset="0"/>
                <a:ea typeface="+mj-ea"/>
                <a:cs typeface="+mj-cs"/>
              </a:rPr>
              <a:t>ЖИЗНЕННЫЙ ЦИКЛ –</a:t>
            </a:r>
            <a:r>
              <a:rPr lang="sv-SE" sz="3200" dirty="0" smtClean="0">
                <a:latin typeface="Proxima Nova Lt" pitchFamily="50" charset="0"/>
                <a:ea typeface="+mj-ea"/>
                <a:cs typeface="+mj-cs"/>
              </a:rPr>
              <a:t> </a:t>
            </a:r>
            <a:r>
              <a:rPr lang="ru-RU" sz="3200" dirty="0" smtClean="0">
                <a:latin typeface="Proxima Nova Lt" pitchFamily="50" charset="0"/>
                <a:ea typeface="+mj-ea"/>
                <a:cs typeface="+mj-cs"/>
              </a:rPr>
              <a:t>Долгосрочные отношения с Заказчиком </a:t>
            </a:r>
            <a:endParaRPr lang="ru-RU" sz="3200" dirty="0">
              <a:latin typeface="Proxima Nova Lt" pitchFamily="50" charset="0"/>
              <a:ea typeface="+mj-ea"/>
              <a:cs typeface="+mj-cs"/>
            </a:endParaRPr>
          </a:p>
        </p:txBody>
      </p:sp>
      <p:grpSp>
        <p:nvGrpSpPr>
          <p:cNvPr id="3" name="Группа 12"/>
          <p:cNvGrpSpPr/>
          <p:nvPr/>
        </p:nvGrpSpPr>
        <p:grpSpPr>
          <a:xfrm>
            <a:off x="2021288" y="1302548"/>
            <a:ext cx="8072037" cy="4999550"/>
            <a:chOff x="212041" y="1095087"/>
            <a:chExt cx="9017016" cy="5584837"/>
          </a:xfrm>
        </p:grpSpPr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7356848" y="4692541"/>
              <a:ext cx="1872209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6" tIns="45713" rIns="91426" bIns="45713"/>
            <a:lstStyle/>
            <a:p>
              <a:pPr algn="ctr"/>
              <a:r>
                <a:rPr lang="ru-RU" sz="1900" b="1" dirty="0">
                  <a:solidFill>
                    <a:srgbClr val="7030A0"/>
                  </a:solidFill>
                  <a:latin typeface="PT Sans"/>
                </a:rPr>
                <a:t>Производство </a:t>
              </a:r>
            </a:p>
            <a:p>
              <a:pPr algn="ctr"/>
              <a:r>
                <a:rPr lang="ru-RU" sz="1900" b="1" dirty="0">
                  <a:solidFill>
                    <a:srgbClr val="7030A0"/>
                  </a:solidFill>
                  <a:latin typeface="PT Sans"/>
                </a:rPr>
                <a:t>оборудования и ПО</a:t>
              </a:r>
              <a:endParaRPr lang="sv-SE" sz="1900" b="1" dirty="0">
                <a:solidFill>
                  <a:srgbClr val="7030A0"/>
                </a:solidFill>
                <a:latin typeface="PT Sans"/>
              </a:endParaRPr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3585912" y="6037145"/>
              <a:ext cx="2988295" cy="642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6" tIns="45713" rIns="91426" bIns="45713"/>
            <a:lstStyle/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solidFill>
                    <a:schemeClr val="accent5">
                      <a:lumMod val="75000"/>
                    </a:schemeClr>
                  </a:solidFill>
                  <a:latin typeface="PT Sans"/>
                </a:rPr>
                <a:t>Поставка оборудования.</a:t>
              </a:r>
            </a:p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solidFill>
                    <a:schemeClr val="accent5">
                      <a:lumMod val="75000"/>
                    </a:schemeClr>
                  </a:solidFill>
                  <a:latin typeface="PT Sans"/>
                </a:rPr>
                <a:t>Строительство систем под «Ключ»</a:t>
              </a:r>
              <a:endParaRPr lang="sv-SE" sz="1900" b="1" dirty="0">
                <a:solidFill>
                  <a:schemeClr val="accent5">
                    <a:lumMod val="75000"/>
                  </a:schemeClr>
                </a:solidFill>
                <a:latin typeface="PT Sans"/>
              </a:endParaRPr>
            </a:p>
          </p:txBody>
        </p: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212041" y="4806632"/>
              <a:ext cx="2808312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6" tIns="45713" rIns="91426" bIns="45713"/>
            <a:lstStyle/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solidFill>
                    <a:schemeClr val="accent3">
                      <a:lumMod val="50000"/>
                    </a:schemeClr>
                  </a:solidFill>
                  <a:latin typeface="PT Sans"/>
                </a:rPr>
                <a:t>Содержание/обучение</a:t>
              </a:r>
            </a:p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solidFill>
                    <a:schemeClr val="accent3">
                      <a:lumMod val="50000"/>
                    </a:schemeClr>
                  </a:solidFill>
                  <a:latin typeface="PT Sans"/>
                </a:rPr>
                <a:t> представителей </a:t>
              </a:r>
            </a:p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solidFill>
                    <a:schemeClr val="accent3">
                      <a:lumMod val="50000"/>
                    </a:schemeClr>
                  </a:solidFill>
                  <a:latin typeface="PT Sans"/>
                </a:rPr>
                <a:t>Заказчика</a:t>
              </a:r>
            </a:p>
            <a:p>
              <a:pPr algn="ctr">
                <a:buClrTx/>
                <a:buSzTx/>
                <a:buFontTx/>
                <a:buNone/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T Sans"/>
                </a:rPr>
                <a:t> </a:t>
              </a:r>
              <a:endPara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/>
              </a:endParaRPr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1125156" y="2584409"/>
              <a:ext cx="1512168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6" tIns="45713" rIns="91426" bIns="45713"/>
            <a:lstStyle/>
            <a:p>
              <a:pPr algn="ctr"/>
              <a:r>
                <a:rPr lang="ru-RU" sz="1900" b="1" dirty="0">
                  <a:solidFill>
                    <a:srgbClr val="92D050"/>
                  </a:solidFill>
                  <a:latin typeface="PT Sans"/>
                </a:rPr>
                <a:t>Развитие систем</a:t>
              </a:r>
              <a:r>
                <a:rPr lang="en-US" sz="1900" b="1" dirty="0">
                  <a:solidFill>
                    <a:srgbClr val="92D050"/>
                  </a:solidFill>
                  <a:latin typeface="PT Sans"/>
                </a:rPr>
                <a:t>.</a:t>
              </a:r>
            </a:p>
            <a:p>
              <a:pPr algn="ctr"/>
              <a:r>
                <a:rPr lang="ru-RU" sz="1900" b="1" dirty="0">
                  <a:solidFill>
                    <a:srgbClr val="92D050"/>
                  </a:solidFill>
                  <a:latin typeface="PT Sans"/>
                </a:rPr>
                <a:t>Поддержка</a:t>
              </a:r>
              <a:endParaRPr lang="sv-SE" sz="1900" b="1" dirty="0">
                <a:solidFill>
                  <a:srgbClr val="92D050"/>
                </a:solidFill>
                <a:latin typeface="PT Sans"/>
              </a:endParaRPr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7457018" y="2543950"/>
              <a:ext cx="1652954" cy="546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26" tIns="45713" rIns="91426" bIns="45713"/>
            <a:lstStyle/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latin typeface="Arial" charset="0"/>
                </a:rPr>
                <a:t> </a:t>
              </a:r>
              <a:r>
                <a:rPr lang="ru-RU" sz="1900" b="1" dirty="0">
                  <a:solidFill>
                    <a:srgbClr val="C00000"/>
                  </a:solidFill>
                  <a:latin typeface="PT Sans"/>
                </a:rPr>
                <a:t>Разработка/ </a:t>
              </a:r>
            </a:p>
            <a:p>
              <a:pPr algn="ctr">
                <a:buClrTx/>
                <a:buSzTx/>
                <a:buFontTx/>
                <a:buNone/>
              </a:pPr>
              <a:r>
                <a:rPr lang="ru-RU" sz="1900" b="1" dirty="0">
                  <a:solidFill>
                    <a:srgbClr val="C00000"/>
                  </a:solidFill>
                  <a:latin typeface="PT Sans"/>
                </a:rPr>
                <a:t>Проектирование</a:t>
              </a:r>
              <a:endParaRPr lang="sv-SE" sz="1900" b="1" dirty="0">
                <a:solidFill>
                  <a:srgbClr val="C00000"/>
                </a:solidFill>
                <a:latin typeface="PT San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560889" y="1160576"/>
              <a:ext cx="219328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  <a:latin typeface="PT Sans"/>
                </a:rPr>
                <a:t>Начало цикла</a:t>
              </a:r>
            </a:p>
            <a:p>
              <a:pPr algn="ctr"/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T Sans"/>
                </a:rPr>
                <a:t>Анализ проблем Заказчика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713466" y="1095087"/>
              <a:ext cx="250280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Tx/>
                <a:buNone/>
              </a:pPr>
              <a:r>
                <a:rPr lang="ru-RU" sz="2000" b="1" dirty="0">
                  <a:solidFill>
                    <a:schemeClr val="accent3">
                      <a:lumMod val="50000"/>
                    </a:schemeClr>
                  </a:solidFill>
                  <a:latin typeface="PT Sans"/>
                </a:rPr>
                <a:t>Окончание цикла</a:t>
              </a:r>
              <a:endParaRPr lang="en-US" sz="2000" b="1" dirty="0">
                <a:solidFill>
                  <a:schemeClr val="accent3">
                    <a:lumMod val="50000"/>
                  </a:schemeClr>
                </a:solidFill>
                <a:latin typeface="PT Sans"/>
              </a:endParaRPr>
            </a:p>
            <a:p>
              <a:pPr algn="ctr">
                <a:buClrTx/>
                <a:buSzTx/>
                <a:buFontTx/>
                <a:buNone/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T Sans"/>
                </a:rPr>
                <a:t>Снижение финансовых затрат Заказчика</a:t>
              </a:r>
              <a:endPara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1479" y="1847359"/>
              <a:ext cx="3897159" cy="40431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323" y="535163"/>
            <a:ext cx="113523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Proxima Nova Lt" pitchFamily="50" charset="0"/>
                <a:ea typeface="+mj-ea"/>
                <a:cs typeface="+mj-cs"/>
              </a:rPr>
              <a:t>ЭЛЕМЕНТЫ </a:t>
            </a:r>
            <a:r>
              <a:rPr lang="ru-RU" sz="3200" dirty="0">
                <a:latin typeface="Proxima Nova Lt" pitchFamily="50" charset="0"/>
                <a:ea typeface="+mj-ea"/>
                <a:cs typeface="+mj-cs"/>
              </a:rPr>
              <a:t>ИТС</a:t>
            </a:r>
          </a:p>
        </p:txBody>
      </p:sp>
      <p:sp>
        <p:nvSpPr>
          <p:cNvPr id="5" name="Овал 4"/>
          <p:cNvSpPr/>
          <p:nvPr/>
        </p:nvSpPr>
        <p:spPr>
          <a:xfrm>
            <a:off x="133373" y="1805518"/>
            <a:ext cx="3946844" cy="380890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167000" y="1805518"/>
            <a:ext cx="3946844" cy="380890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72559" y="1729247"/>
            <a:ext cx="3946844" cy="380890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42021" y="2845947"/>
            <a:ext cx="340792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Proxima Nova Lt" pitchFamily="50" charset="0"/>
              </a:rPr>
              <a:t>ЦУСАД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dirty="0" smtClean="0"/>
              <a:t>РЕКОМЕНДАЦИИ И </a:t>
            </a:r>
            <a:r>
              <a:rPr lang="ru-RU" dirty="0"/>
              <a:t>ПОДДЕРЖКА </a:t>
            </a:r>
          </a:p>
          <a:p>
            <a:pPr algn="ctr"/>
            <a:r>
              <a:rPr lang="ru-RU" dirty="0"/>
              <a:t>ПРИНЯТИЯ РЕШЕНИЙ В </a:t>
            </a:r>
            <a:endParaRPr lang="ru-RU" dirty="0" smtClean="0"/>
          </a:p>
          <a:p>
            <a:pPr algn="ctr"/>
            <a:r>
              <a:rPr lang="ru-RU" dirty="0" smtClean="0"/>
              <a:t>СТРОИТЕЛЬСТВЕ </a:t>
            </a:r>
            <a:endParaRPr lang="ru-RU" dirty="0"/>
          </a:p>
          <a:p>
            <a:pPr algn="ctr"/>
            <a:r>
              <a:rPr lang="ru-RU" dirty="0"/>
              <a:t>И СОДЕРЖАНИИ А/Д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1365" y="2960675"/>
            <a:ext cx="3761256" cy="1692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000" dirty="0" smtClean="0">
                <a:latin typeface="Proxima Nova Lt" pitchFamily="50" charset="0"/>
              </a:rPr>
              <a:t>МОДУЛЬ МАШИННОГО ЗРЕНИЯ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lang="ru-RU" sz="1750" dirty="0" smtClean="0">
              <a:latin typeface="Proxima Nova Lt" pitchFamily="50" charset="0"/>
            </a:endParaRPr>
          </a:p>
          <a:p>
            <a:pPr algn="ctr"/>
            <a:r>
              <a:rPr lang="ru-RU" dirty="0"/>
              <a:t>РАСПОЗНАТЬ  ОБЪЕКТЫ И</a:t>
            </a:r>
          </a:p>
          <a:p>
            <a:pPr algn="ctr"/>
            <a:r>
              <a:rPr lang="ru-RU" dirty="0" smtClean="0"/>
              <a:t>ИНЦЕДЕНТЫ БЕЗ ОПЕРАТОРА</a:t>
            </a:r>
            <a:endParaRPr lang="ru-RU" dirty="0"/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73635" y="2971308"/>
            <a:ext cx="33528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000" dirty="0" smtClean="0">
                <a:latin typeface="Proxima Nova Lt" pitchFamily="50" charset="0"/>
              </a:rPr>
              <a:t>АРКЕН АНАЛИТИКС</a:t>
            </a:r>
            <a:endParaRPr lang="ru-RU" sz="2000" dirty="0">
              <a:latin typeface="Proxima Nova Lt" pitchFamily="50" charset="0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lang="ru-RU" sz="2000" dirty="0">
              <a:latin typeface="Proxima Nova Lt" pitchFamily="50" charset="0"/>
            </a:endParaRPr>
          </a:p>
          <a:p>
            <a:pPr algn="ctr"/>
            <a:r>
              <a:rPr lang="ru-RU" dirty="0" smtClean="0"/>
              <a:t>ЭФФЕКТИВНОЕ УПРАВЛЕНИЕ </a:t>
            </a:r>
          </a:p>
          <a:p>
            <a:pPr algn="ctr"/>
            <a:r>
              <a:rPr lang="ru-RU" dirty="0" smtClean="0"/>
              <a:t>ТРАНСПОРТНЫМИ ПОТОКАМИ В ГОРОДЕ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47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9"/>
          <p:cNvSpPr txBox="1">
            <a:spLocks/>
          </p:cNvSpPr>
          <p:nvPr/>
        </p:nvSpPr>
        <p:spPr>
          <a:xfrm>
            <a:off x="1" y="466735"/>
            <a:ext cx="12191999" cy="6593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xima Nova Lt" pitchFamily="50" charset="0"/>
                <a:ea typeface="+mj-ea"/>
                <a:cs typeface="+mj-cs"/>
              </a:rPr>
              <a:t>МОДУЛЬ МАШИННОГО ЗРЕНИЯ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C:\Users\KazichkinE\Documents\Листовка_А4_ИТС_вылеты-5мм_кривые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4073" t="25608" r="31809" b="26695"/>
          <a:stretch>
            <a:fillRect/>
          </a:stretch>
        </p:blipFill>
        <p:spPr bwMode="auto">
          <a:xfrm>
            <a:off x="5931647" y="1452073"/>
            <a:ext cx="4076578" cy="4027218"/>
          </a:xfrm>
          <a:prstGeom prst="rect">
            <a:avLst/>
          </a:prstGeom>
          <a:noFill/>
        </p:spPr>
      </p:pic>
      <p:pic>
        <p:nvPicPr>
          <p:cNvPr id="4" name="Picture 3" descr="C:\Users\KazichkinE\Documents\Листовка_А4_ИТС_вылеты-5мм_кривые___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888" y="1533454"/>
            <a:ext cx="3853560" cy="3871359"/>
          </a:xfrm>
          <a:prstGeom prst="rect">
            <a:avLst/>
          </a:prstGeom>
          <a:noFill/>
        </p:spPr>
      </p:pic>
      <p:pic>
        <p:nvPicPr>
          <p:cNvPr id="5" name="Picture 2" descr="C:\Users\GrigorievaE\Desktop\logo_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235" y="5679760"/>
            <a:ext cx="2294407" cy="56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97923" y="5610799"/>
            <a:ext cx="56794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«</a:t>
            </a:r>
            <a:r>
              <a:rPr lang="ru-RU" sz="1400" dirty="0"/>
              <a:t>Агентством инноваций г. Москвы», </a:t>
            </a:r>
            <a:r>
              <a:rPr lang="ru-RU" sz="1400" dirty="0" smtClean="0"/>
              <a:t>признан Модуль машинного зрения инновационным </a:t>
            </a:r>
            <a:r>
              <a:rPr lang="ru-RU" sz="1400" dirty="0"/>
              <a:t>продуктом и </a:t>
            </a:r>
            <a:r>
              <a:rPr lang="ru-RU" sz="1400" dirty="0" smtClean="0"/>
              <a:t>рекомендовал его </a:t>
            </a:r>
            <a:r>
              <a:rPr lang="ru-RU" sz="1400" dirty="0"/>
              <a:t>к внесению в Перечень инновационной и высокотехнологичной продукции.</a:t>
            </a:r>
          </a:p>
        </p:txBody>
      </p:sp>
      <p:sp>
        <p:nvSpPr>
          <p:cNvPr id="7" name="Овал 6"/>
          <p:cNvSpPr/>
          <p:nvPr/>
        </p:nvSpPr>
        <p:spPr>
          <a:xfrm>
            <a:off x="-1466850" y="1619250"/>
            <a:ext cx="3686175" cy="368617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915525" y="1609725"/>
            <a:ext cx="3686175" cy="368617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9"/>
          <p:cNvSpPr txBox="1">
            <a:spLocks/>
          </p:cNvSpPr>
          <p:nvPr/>
        </p:nvSpPr>
        <p:spPr>
          <a:xfrm>
            <a:off x="1" y="466735"/>
            <a:ext cx="12191999" cy="6593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xima Nova Lt" pitchFamily="50" charset="0"/>
                <a:ea typeface="+mj-ea"/>
                <a:cs typeface="+mj-cs"/>
              </a:rPr>
              <a:t>МОДУЛЬ МАШИННОГО ЗРЕНИЯ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145867" y="1928283"/>
            <a:ext cx="5046133" cy="4775200"/>
            <a:chOff x="4534709" y="915566"/>
            <a:chExt cx="4666441" cy="4464496"/>
          </a:xfrm>
        </p:grpSpPr>
        <p:pic>
          <p:nvPicPr>
            <p:cNvPr id="10" name="Picture 7" descr="C:\Users\KazichkinE\Downloads\i-b6ec7e6fa9b37c5a3c0dd3a4e0bd2582.jpg"/>
            <p:cNvPicPr>
              <a:picLocks noChangeAspect="1" noChangeArrowheads="1"/>
            </p:cNvPicPr>
            <p:nvPr/>
          </p:nvPicPr>
          <p:blipFill>
            <a:blip r:embed="rId2" cstate="print"/>
            <a:srcRect l="5880" r="25462"/>
            <a:stretch>
              <a:fillRect/>
            </a:stretch>
          </p:blipFill>
          <p:spPr bwMode="auto">
            <a:xfrm>
              <a:off x="4534709" y="915566"/>
              <a:ext cx="4305954" cy="4170784"/>
            </a:xfrm>
            <a:prstGeom prst="ellipse">
              <a:avLst/>
            </a:prstGeom>
            <a:noFill/>
          </p:spPr>
        </p:pic>
        <p:pic>
          <p:nvPicPr>
            <p:cNvPr id="11" name="Picture 5" descr="T:\Отделы\77.20 Отдел маркетинга и развития\исходники\РОЛЛАПы\РОЛЛАП_МАШИННОЕ ЗРЕНИЕ_ИНЦЕДЕНТНЫЙ АНАЛИЗ РЖД_.png"/>
            <p:cNvPicPr>
              <a:picLocks noChangeAspect="1" noChangeArrowheads="1"/>
            </p:cNvPicPr>
            <p:nvPr/>
          </p:nvPicPr>
          <p:blipFill>
            <a:blip r:embed="rId3" cstate="print"/>
            <a:srcRect l="12158" t="31750" r="17934" b="36224"/>
            <a:stretch>
              <a:fillRect/>
            </a:stretch>
          </p:blipFill>
          <p:spPr bwMode="auto">
            <a:xfrm>
              <a:off x="6392838" y="3157416"/>
              <a:ext cx="2808312" cy="2014659"/>
            </a:xfrm>
            <a:prstGeom prst="flowChartManualInput">
              <a:avLst/>
            </a:prstGeom>
            <a:noFill/>
          </p:spPr>
        </p:pic>
        <p:pic>
          <p:nvPicPr>
            <p:cNvPr id="12" name="Picture 5" descr="T:\Отделы\77.20 Отдел маркетинга и развития\исходники\РОЛЛАПы\РОЛЛАП_МАШИННОЕ ЗРЕНИЕ_ИНЦЕДЕНТНЫЙ АНАЛИЗ РЖД_.png"/>
            <p:cNvPicPr>
              <a:picLocks noChangeAspect="1" noChangeArrowheads="1"/>
            </p:cNvPicPr>
            <p:nvPr/>
          </p:nvPicPr>
          <p:blipFill>
            <a:blip r:embed="rId4" cstate="print"/>
            <a:srcRect l="21276" t="12616" r="46809" b="66033"/>
            <a:stretch>
              <a:fillRect/>
            </a:stretch>
          </p:blipFill>
          <p:spPr bwMode="auto">
            <a:xfrm>
              <a:off x="6012160" y="3795886"/>
              <a:ext cx="1512168" cy="1584176"/>
            </a:xfrm>
            <a:prstGeom prst="rect">
              <a:avLst/>
            </a:prstGeom>
            <a:noFill/>
          </p:spPr>
        </p:pic>
        <p:pic>
          <p:nvPicPr>
            <p:cNvPr id="13" name="Picture 5" descr="T:\Отделы\77.20 Отдел маркетинга и развития\исходники\РОЛЛАПы\РОЛЛАП_МАШИННОЕ ЗРЕНИЕ_ИНЦЕДЕНТНЫЙ АНАЛИЗ РЖД_.png"/>
            <p:cNvPicPr>
              <a:picLocks noChangeAspect="1" noChangeArrowheads="1"/>
            </p:cNvPicPr>
            <p:nvPr/>
          </p:nvPicPr>
          <p:blipFill>
            <a:blip r:embed="rId5" cstate="print"/>
            <a:srcRect l="15197" r="31612" b="87383"/>
            <a:stretch>
              <a:fillRect/>
            </a:stretch>
          </p:blipFill>
          <p:spPr bwMode="auto">
            <a:xfrm>
              <a:off x="4591052" y="3430520"/>
              <a:ext cx="3293316" cy="1230308"/>
            </a:xfrm>
            <a:prstGeom prst="rect">
              <a:avLst/>
            </a:prstGeom>
            <a:noFill/>
          </p:spPr>
        </p:pic>
      </p:grpSp>
      <p:sp>
        <p:nvSpPr>
          <p:cNvPr id="14" name="Содержимое 2"/>
          <p:cNvSpPr txBox="1">
            <a:spLocks/>
          </p:cNvSpPr>
          <p:nvPr/>
        </p:nvSpPr>
        <p:spPr>
          <a:xfrm>
            <a:off x="377844" y="3726284"/>
            <a:ext cx="3073400" cy="10138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400" dirty="0">
                <a:latin typeface="Calibri" panose="020F0502020204030204" pitchFamily="34" charset="0"/>
              </a:rPr>
              <a:t>«Узкий» канал связи с объектами</a:t>
            </a:r>
          </a:p>
          <a:p>
            <a:pPr>
              <a:lnSpc>
                <a:spcPct val="100000"/>
              </a:lnSpc>
            </a:pPr>
            <a:r>
              <a:rPr lang="ru-RU" sz="1400" dirty="0">
                <a:latin typeface="Calibri" panose="020F0502020204030204" pitchFamily="34" charset="0"/>
              </a:rPr>
              <a:t>Нехватка серверных мощностей</a:t>
            </a:r>
          </a:p>
          <a:p>
            <a:pPr>
              <a:lnSpc>
                <a:spcPct val="100000"/>
              </a:lnSpc>
            </a:pPr>
            <a:r>
              <a:rPr lang="ru-RU" sz="1400" dirty="0">
                <a:latin typeface="Calibri" panose="020F0502020204030204" pitchFamily="34" charset="0"/>
              </a:rPr>
              <a:t>Ограничения по электропитанию</a:t>
            </a:r>
          </a:p>
          <a:p>
            <a:endParaRPr lang="ru-RU" sz="1400" dirty="0">
              <a:latin typeface="Circe Light" pitchFamily="34" charset="-5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9413" y="3326174"/>
            <a:ext cx="1701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Ограничения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343583" y="1503929"/>
            <a:ext cx="5914342" cy="220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400" dirty="0" smtClean="0">
                <a:latin typeface="Calibri" panose="020F0502020204030204" pitchFamily="34" charset="0"/>
              </a:rPr>
              <a:t>Неэффективное использование существующего оборудования</a:t>
            </a:r>
          </a:p>
          <a:p>
            <a:pPr>
              <a:lnSpc>
                <a:spcPct val="100000"/>
              </a:lnSpc>
            </a:pPr>
            <a:r>
              <a:rPr lang="ru-RU" sz="1400" dirty="0" smtClean="0">
                <a:latin typeface="Calibri" panose="020F0502020204030204" pitchFamily="34" charset="0"/>
              </a:rPr>
              <a:t>Недостаточное количество исходных данных для системы поддержки принятия решений</a:t>
            </a:r>
          </a:p>
          <a:p>
            <a:pPr>
              <a:lnSpc>
                <a:spcPct val="100000"/>
              </a:lnSpc>
            </a:pPr>
            <a:r>
              <a:rPr lang="ru-RU" sz="1400" dirty="0" smtClean="0">
                <a:latin typeface="Calibri" panose="020F0502020204030204" pitchFamily="34" charset="0"/>
              </a:rPr>
              <a:t>Отсутствие автоматизированного решения для контроля объектов повышенной опасности</a:t>
            </a:r>
          </a:p>
          <a:p>
            <a:pPr>
              <a:lnSpc>
                <a:spcPct val="100000"/>
              </a:lnSpc>
            </a:pPr>
            <a:r>
              <a:rPr lang="ru-RU" sz="1400" dirty="0" smtClean="0">
                <a:latin typeface="Calibri" panose="020F0502020204030204" pitchFamily="34" charset="0"/>
              </a:rPr>
              <a:t>Оптимизация информационного потока оператора система</a:t>
            </a:r>
            <a:endParaRPr lang="ru-RU" sz="1400" dirty="0">
              <a:latin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9440" y="1086732"/>
            <a:ext cx="1778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Предпосылки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389413" y="5308224"/>
            <a:ext cx="6478112" cy="2094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Calibri" panose="020F0502020204030204" pitchFamily="34" charset="0"/>
              </a:rPr>
              <a:t>Расширение функционала существующей сети объектов внедрением дополнительного модуля машинного зрения</a:t>
            </a:r>
          </a:p>
          <a:p>
            <a:r>
              <a:rPr lang="ru-RU" sz="1400" dirty="0">
                <a:latin typeface="Calibri" panose="020F0502020204030204" pitchFamily="34" charset="0"/>
              </a:rPr>
              <a:t>Анализ видеопотока «на месте», передача в ЦОД «готовой» информации</a:t>
            </a:r>
          </a:p>
          <a:p>
            <a:pPr>
              <a:buFont typeface="Arial" panose="020B0604020202020204" pitchFamily="34" charset="0"/>
              <a:buNone/>
            </a:pPr>
            <a:endParaRPr lang="ru-RU" sz="1600" dirty="0" smtClean="0">
              <a:latin typeface="Circe Light" pitchFamily="34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7616" y="4881503"/>
            <a:ext cx="1207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</a:rPr>
              <a:t>Решение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9"/>
          <p:cNvSpPr txBox="1">
            <a:spLocks/>
          </p:cNvSpPr>
          <p:nvPr/>
        </p:nvSpPr>
        <p:spPr>
          <a:xfrm>
            <a:off x="1" y="466735"/>
            <a:ext cx="12191999" cy="6593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xima Nova Lt" pitchFamily="50" charset="0"/>
                <a:ea typeface="+mj-ea"/>
                <a:cs typeface="+mj-cs"/>
              </a:rPr>
              <a:t>ВОЗМОЖНОСТИ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xima Nova Lt" pitchFamily="50" charset="0"/>
                <a:ea typeface="+mj-ea"/>
                <a:cs typeface="+mj-cs"/>
              </a:rPr>
              <a:t> ПО И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xima Nova Lt" pitchFamily="50" charset="0"/>
                <a:ea typeface="+mj-ea"/>
                <a:cs typeface="+mj-cs"/>
              </a:rPr>
              <a:t>АРКЕН АНАЛИТИКС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600076" y="1299617"/>
            <a:ext cx="10972800" cy="51845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Аркен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Аналитикс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позволяет глубоко анализировать характеристики транспортного потока, вести журнал изменений режимов движения и оценивать их эффективность.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Аркен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Аналитикс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учитывает циклические ритмы процессов: суточные, недельные, сезонные, а также тренды роста общей автомобилизации городов.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2908277"/>
            <a:ext cx="2727960" cy="2534991"/>
            <a:chOff x="0" y="2908277"/>
            <a:chExt cx="2727960" cy="193042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2908277"/>
              <a:ext cx="2475629" cy="354036"/>
            </a:xfrm>
            <a:prstGeom prst="rect">
              <a:avLst/>
            </a:prstGeom>
            <a:solidFill>
              <a:srgbClr val="265C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0" y="3262313"/>
              <a:ext cx="2475629" cy="9525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4207193"/>
              <a:ext cx="2636520" cy="623887"/>
            </a:xfrm>
            <a:prstGeom prst="rect">
              <a:avLst/>
            </a:prstGeom>
            <a:solidFill>
              <a:schemeClr val="bg1">
                <a:lumMod val="95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80060" y="2910840"/>
              <a:ext cx="2247900" cy="192786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90000">
                  <a:schemeClr val="tx1">
                    <a:alpha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9296400" y="2908277"/>
            <a:ext cx="2895600" cy="2524984"/>
            <a:chOff x="9296400" y="2908277"/>
            <a:chExt cx="2895600" cy="192280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9509760" y="2908277"/>
              <a:ext cx="2682240" cy="354036"/>
            </a:xfrm>
            <a:prstGeom prst="rect">
              <a:avLst/>
            </a:prstGeom>
            <a:solidFill>
              <a:srgbClr val="265C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509760" y="3262313"/>
              <a:ext cx="2682240" cy="9525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9296400" y="4207193"/>
              <a:ext cx="2895600" cy="623887"/>
            </a:xfrm>
            <a:prstGeom prst="rect">
              <a:avLst/>
            </a:prstGeom>
            <a:solidFill>
              <a:schemeClr val="bg1">
                <a:lumMod val="95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502140" y="2910840"/>
              <a:ext cx="2689860" cy="1905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90000">
                  <a:schemeClr val="tx1">
                    <a:alpha val="15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16"/>
          <a:stretch/>
        </p:blipFill>
        <p:spPr bwMode="auto">
          <a:xfrm>
            <a:off x="1411897" y="2907033"/>
            <a:ext cx="9159783" cy="253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44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8153" y="1704943"/>
            <a:ext cx="62674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Анализируемый период - </a:t>
            </a:r>
            <a:r>
              <a:rPr lang="ru-RU" sz="1200" dirty="0"/>
              <a:t>рабочие дни </a:t>
            </a:r>
            <a:r>
              <a:rPr lang="ru-RU" sz="1200" dirty="0" smtClean="0"/>
              <a:t>с 14.01.19 по 21.03.19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69255" y="5081588"/>
            <a:ext cx="57975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Алтуфьевское ш., на 14-й МГТ перед съездом на ул. Хачатуряна, движение в центр</a:t>
            </a:r>
            <a:r>
              <a:rPr lang="ru-RU" sz="1000" dirty="0" smtClean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56926" y="5106197"/>
            <a:ext cx="629977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Алтуфьевское ш., д. 41, на 4-й МГТ перед съездом на ул. Поморская, движение в центр. </a:t>
            </a:r>
          </a:p>
        </p:txBody>
      </p:sp>
      <p:grpSp>
        <p:nvGrpSpPr>
          <p:cNvPr id="9" name="Группа 20"/>
          <p:cNvGrpSpPr/>
          <p:nvPr/>
        </p:nvGrpSpPr>
        <p:grpSpPr>
          <a:xfrm>
            <a:off x="229992" y="2289209"/>
            <a:ext cx="5868592" cy="2830487"/>
            <a:chOff x="52393" y="2492897"/>
            <a:chExt cx="4768231" cy="2830487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18114" y="2492897"/>
              <a:ext cx="4602510" cy="2830487"/>
              <a:chOff x="116464" y="2492897"/>
              <a:chExt cx="4602510" cy="2830487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464" y="2492897"/>
                <a:ext cx="4602510" cy="2830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4376936" y="2708920"/>
                <a:ext cx="0" cy="2376264"/>
              </a:xfrm>
              <a:prstGeom prst="line">
                <a:avLst/>
              </a:prstGeom>
              <a:ln w="19050">
                <a:solidFill>
                  <a:srgbClr val="9900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 rot="16200000">
                <a:off x="3342095" y="3735078"/>
                <a:ext cx="1909433" cy="22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990033"/>
                    </a:solidFill>
                  </a:rPr>
                  <a:t>КРИТИЧЕСКАЯ ЗАНЯТОСТЬ</a:t>
                </a:r>
                <a:endParaRPr lang="ru-RU" sz="1200" dirty="0">
                  <a:solidFill>
                    <a:srgbClr val="990033"/>
                  </a:solidFill>
                </a:endParaRPr>
              </a:p>
            </p:txBody>
          </p:sp>
        </p:grpSp>
        <p:sp>
          <p:nvSpPr>
            <p:cNvPr id="18" name="Прямоугольник 17"/>
            <p:cNvSpPr/>
            <p:nvPr/>
          </p:nvSpPr>
          <p:spPr>
            <a:xfrm>
              <a:off x="52393" y="2924944"/>
              <a:ext cx="200472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9"/>
          <p:cNvGrpSpPr/>
          <p:nvPr/>
        </p:nvGrpSpPr>
        <p:grpSpPr>
          <a:xfrm>
            <a:off x="5811846" y="2505231"/>
            <a:ext cx="5934012" cy="2576356"/>
            <a:chOff x="4722124" y="2708920"/>
            <a:chExt cx="4821385" cy="2576356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4880992" y="2708920"/>
              <a:ext cx="4662517" cy="2576356"/>
              <a:chOff x="5187027" y="2708920"/>
              <a:chExt cx="4662517" cy="2576356"/>
            </a:xfrm>
          </p:grpSpPr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7027" y="2852937"/>
                <a:ext cx="4662517" cy="24323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7329264" y="2924944"/>
                <a:ext cx="216024" cy="1872208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16200000">
                <a:off x="6511380" y="3729905"/>
                <a:ext cx="1909433" cy="22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КРИТИЧЕСКАЯ ЗАНЯТОСТЬ</a:t>
                </a:r>
                <a:endParaRPr lang="ru-RU" sz="12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7545288" y="2708920"/>
                <a:ext cx="0" cy="2376264"/>
              </a:xfrm>
              <a:prstGeom prst="line">
                <a:avLst/>
              </a:prstGeom>
              <a:ln w="190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Прямоугольник 18"/>
            <p:cNvSpPr/>
            <p:nvPr/>
          </p:nvSpPr>
          <p:spPr>
            <a:xfrm>
              <a:off x="4722124" y="3035056"/>
              <a:ext cx="200472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Заголовок 59"/>
          <p:cNvSpPr txBox="1">
            <a:spLocks/>
          </p:cNvSpPr>
          <p:nvPr/>
        </p:nvSpPr>
        <p:spPr>
          <a:xfrm>
            <a:off x="1" y="489595"/>
            <a:ext cx="12191999" cy="92010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ru-RU" sz="3200" dirty="0" smtClean="0">
                <a:latin typeface="Proxima Nova Lt" pitchFamily="50" charset="0"/>
                <a:ea typeface="+mj-ea"/>
                <a:cs typeface="+mj-cs"/>
              </a:rPr>
              <a:t>ФАКТИЧЕСКАЯ ПРОПУСКНАЯ СПОСОБНОСТЬ И 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ru-RU" sz="3200" dirty="0" smtClean="0">
                <a:latin typeface="Proxima Nova Lt" pitchFamily="50" charset="0"/>
                <a:ea typeface="+mj-ea"/>
                <a:cs typeface="+mj-cs"/>
              </a:rPr>
              <a:t>КРИТИЧЕСКАЯ ЗАНЯТОСТЬ ДЛЯ УЧАСТКА</a:t>
            </a:r>
            <a:endParaRPr lang="ru-RU" sz="3200" dirty="0">
              <a:latin typeface="Proxima Nova Lt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852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rigorievaE\Desktop\21-03-2019 15-54-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1" y="4250660"/>
            <a:ext cx="4785762" cy="199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444571"/>
            <a:ext cx="12192000" cy="2245936"/>
          </a:xfrm>
          <a:prstGeom prst="rect">
            <a:avLst/>
          </a:prstGeom>
          <a:solidFill>
            <a:srgbClr val="AAE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5"/>
          <p:cNvGrpSpPr/>
          <p:nvPr/>
        </p:nvGrpSpPr>
        <p:grpSpPr>
          <a:xfrm>
            <a:off x="-11723" y="1444571"/>
            <a:ext cx="12209585" cy="2108180"/>
            <a:chOff x="-1455649" y="1590932"/>
            <a:chExt cx="9426521" cy="2003247"/>
          </a:xfrm>
        </p:grpSpPr>
        <p:sp>
          <p:nvSpPr>
            <p:cNvPr id="8" name="Полилиния 7"/>
            <p:cNvSpPr/>
            <p:nvPr/>
          </p:nvSpPr>
          <p:spPr>
            <a:xfrm>
              <a:off x="4772323" y="1591842"/>
              <a:ext cx="2737525" cy="184653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1080120 w 17281920"/>
                <a:gd name="connsiteY0" fmla="*/ 0 h 648072"/>
                <a:gd name="connsiteX1" fmla="*/ 17281920 w 17281920"/>
                <a:gd name="connsiteY1" fmla="*/ 0 h 648072"/>
                <a:gd name="connsiteX2" fmla="*/ 8280920 w 17281920"/>
                <a:gd name="connsiteY2" fmla="*/ 648072 h 648072"/>
                <a:gd name="connsiteX3" fmla="*/ 0 w 17281920"/>
                <a:gd name="connsiteY3" fmla="*/ 648072 h 648072"/>
                <a:gd name="connsiteX4" fmla="*/ 1080120 w 17281920"/>
                <a:gd name="connsiteY4" fmla="*/ 0 h 648072"/>
                <a:gd name="connsiteX0" fmla="*/ 9217024 w 17281920"/>
                <a:gd name="connsiteY0" fmla="*/ 0 h 648072"/>
                <a:gd name="connsiteX1" fmla="*/ 17281920 w 17281920"/>
                <a:gd name="connsiteY1" fmla="*/ 0 h 648072"/>
                <a:gd name="connsiteX2" fmla="*/ 8280920 w 17281920"/>
                <a:gd name="connsiteY2" fmla="*/ 648072 h 648072"/>
                <a:gd name="connsiteX3" fmla="*/ 0 w 17281920"/>
                <a:gd name="connsiteY3" fmla="*/ 648072 h 648072"/>
                <a:gd name="connsiteX4" fmla="*/ 9217024 w 17281920"/>
                <a:gd name="connsiteY4" fmla="*/ 0 h 648072"/>
                <a:gd name="connsiteX0" fmla="*/ 9217024 w 79496832"/>
                <a:gd name="connsiteY0" fmla="*/ 0 h 648072"/>
                <a:gd name="connsiteX1" fmla="*/ 79496832 w 79496832"/>
                <a:gd name="connsiteY1" fmla="*/ 0 h 648072"/>
                <a:gd name="connsiteX2" fmla="*/ 8280920 w 79496832"/>
                <a:gd name="connsiteY2" fmla="*/ 648072 h 648072"/>
                <a:gd name="connsiteX3" fmla="*/ 0 w 79496832"/>
                <a:gd name="connsiteY3" fmla="*/ 648072 h 648072"/>
                <a:gd name="connsiteX4" fmla="*/ 9217024 w 79496832"/>
                <a:gd name="connsiteY4" fmla="*/ 0 h 648072"/>
                <a:gd name="connsiteX0" fmla="*/ 70279808 w 79496832"/>
                <a:gd name="connsiteY0" fmla="*/ 0 h 648072"/>
                <a:gd name="connsiteX1" fmla="*/ 79496832 w 79496832"/>
                <a:gd name="connsiteY1" fmla="*/ 0 h 648072"/>
                <a:gd name="connsiteX2" fmla="*/ 8280920 w 79496832"/>
                <a:gd name="connsiteY2" fmla="*/ 648072 h 648072"/>
                <a:gd name="connsiteX3" fmla="*/ 0 w 79496832"/>
                <a:gd name="connsiteY3" fmla="*/ 648072 h 648072"/>
                <a:gd name="connsiteX4" fmla="*/ 70279808 w 79496832"/>
                <a:gd name="connsiteY4" fmla="*/ 0 h 648072"/>
                <a:gd name="connsiteX0" fmla="*/ 70279808 w 81801088"/>
                <a:gd name="connsiteY0" fmla="*/ 0 h 648072"/>
                <a:gd name="connsiteX1" fmla="*/ 81801088 w 81801088"/>
                <a:gd name="connsiteY1" fmla="*/ 14402 h 648072"/>
                <a:gd name="connsiteX2" fmla="*/ 8280920 w 81801088"/>
                <a:gd name="connsiteY2" fmla="*/ 648072 h 648072"/>
                <a:gd name="connsiteX3" fmla="*/ 0 w 81801088"/>
                <a:gd name="connsiteY3" fmla="*/ 648072 h 648072"/>
                <a:gd name="connsiteX4" fmla="*/ 70279808 w 81801088"/>
                <a:gd name="connsiteY4" fmla="*/ 0 h 648072"/>
                <a:gd name="connsiteX0" fmla="*/ 73736192 w 81801088"/>
                <a:gd name="connsiteY0" fmla="*/ 0 h 633670"/>
                <a:gd name="connsiteX1" fmla="*/ 81801088 w 81801088"/>
                <a:gd name="connsiteY1" fmla="*/ 0 h 633670"/>
                <a:gd name="connsiteX2" fmla="*/ 8280920 w 81801088"/>
                <a:gd name="connsiteY2" fmla="*/ 633670 h 633670"/>
                <a:gd name="connsiteX3" fmla="*/ 0 w 81801088"/>
                <a:gd name="connsiteY3" fmla="*/ 633670 h 633670"/>
                <a:gd name="connsiteX4" fmla="*/ 73736192 w 81801088"/>
                <a:gd name="connsiteY4" fmla="*/ 0 h 633670"/>
                <a:gd name="connsiteX0" fmla="*/ 65455264 w 73520160"/>
                <a:gd name="connsiteY0" fmla="*/ 0 h 633670"/>
                <a:gd name="connsiteX1" fmla="*/ 73520160 w 73520160"/>
                <a:gd name="connsiteY1" fmla="*/ 0 h 633670"/>
                <a:gd name="connsiteX2" fmla="*/ -8 w 73520160"/>
                <a:gd name="connsiteY2" fmla="*/ 633670 h 633670"/>
                <a:gd name="connsiteX3" fmla="*/ 1254000 w 73520160"/>
                <a:gd name="connsiteY3" fmla="*/ 547260 h 633670"/>
                <a:gd name="connsiteX4" fmla="*/ 65455264 w 73520160"/>
                <a:gd name="connsiteY4" fmla="*/ 0 h 633670"/>
                <a:gd name="connsiteX0" fmla="*/ 64201264 w 72266160"/>
                <a:gd name="connsiteY0" fmla="*/ 0 h 547260"/>
                <a:gd name="connsiteX1" fmla="*/ 72266160 w 72266160"/>
                <a:gd name="connsiteY1" fmla="*/ 0 h 547260"/>
                <a:gd name="connsiteX2" fmla="*/ 9217024 w 72266160"/>
                <a:gd name="connsiteY2" fmla="*/ 547260 h 547260"/>
                <a:gd name="connsiteX3" fmla="*/ 0 w 72266160"/>
                <a:gd name="connsiteY3" fmla="*/ 547260 h 547260"/>
                <a:gd name="connsiteX4" fmla="*/ 64201264 w 72266160"/>
                <a:gd name="connsiteY4" fmla="*/ 0 h 547260"/>
                <a:gd name="connsiteX0" fmla="*/ 57606400 w 72266160"/>
                <a:gd name="connsiteY0" fmla="*/ 57606 h 547260"/>
                <a:gd name="connsiteX1" fmla="*/ 72266160 w 72266160"/>
                <a:gd name="connsiteY1" fmla="*/ 0 h 547260"/>
                <a:gd name="connsiteX2" fmla="*/ 9217024 w 72266160"/>
                <a:gd name="connsiteY2" fmla="*/ 547260 h 547260"/>
                <a:gd name="connsiteX3" fmla="*/ 0 w 72266160"/>
                <a:gd name="connsiteY3" fmla="*/ 547260 h 547260"/>
                <a:gd name="connsiteX4" fmla="*/ 57606400 w 72266160"/>
                <a:gd name="connsiteY4" fmla="*/ 57606 h 547260"/>
                <a:gd name="connsiteX0" fmla="*/ 57606400 w 65671296"/>
                <a:gd name="connsiteY0" fmla="*/ 0 h 489654"/>
                <a:gd name="connsiteX1" fmla="*/ 65671296 w 65671296"/>
                <a:gd name="connsiteY1" fmla="*/ 0 h 489654"/>
                <a:gd name="connsiteX2" fmla="*/ 9217024 w 65671296"/>
                <a:gd name="connsiteY2" fmla="*/ 489654 h 489654"/>
                <a:gd name="connsiteX3" fmla="*/ 0 w 65671296"/>
                <a:gd name="connsiteY3" fmla="*/ 489654 h 489654"/>
                <a:gd name="connsiteX4" fmla="*/ 57606400 w 65671296"/>
                <a:gd name="connsiteY4" fmla="*/ 0 h 489654"/>
                <a:gd name="connsiteX0" fmla="*/ 57606400 w 65671296"/>
                <a:gd name="connsiteY0" fmla="*/ 0 h 489654"/>
                <a:gd name="connsiteX1" fmla="*/ 65671296 w 65671296"/>
                <a:gd name="connsiteY1" fmla="*/ 0 h 489654"/>
                <a:gd name="connsiteX2" fmla="*/ 21181488 w 65671296"/>
                <a:gd name="connsiteY2" fmla="*/ 388770 h 489654"/>
                <a:gd name="connsiteX3" fmla="*/ 0 w 65671296"/>
                <a:gd name="connsiteY3" fmla="*/ 489654 h 489654"/>
                <a:gd name="connsiteX4" fmla="*/ 57606400 w 65671296"/>
                <a:gd name="connsiteY4" fmla="*/ 0 h 489654"/>
                <a:gd name="connsiteX0" fmla="*/ 46277947 w 54342843"/>
                <a:gd name="connsiteY0" fmla="*/ 0 h 388770"/>
                <a:gd name="connsiteX1" fmla="*/ 54342843 w 54342843"/>
                <a:gd name="connsiteY1" fmla="*/ 0 h 388770"/>
                <a:gd name="connsiteX2" fmla="*/ 9853035 w 54342843"/>
                <a:gd name="connsiteY2" fmla="*/ 388770 h 388770"/>
                <a:gd name="connsiteX3" fmla="*/ 0 w 54342843"/>
                <a:gd name="connsiteY3" fmla="*/ 388770 h 388770"/>
                <a:gd name="connsiteX4" fmla="*/ 46277947 w 54342843"/>
                <a:gd name="connsiteY4" fmla="*/ 0 h 388770"/>
                <a:gd name="connsiteX0" fmla="*/ 36379367 w 54342843"/>
                <a:gd name="connsiteY0" fmla="*/ 43005 h 388770"/>
                <a:gd name="connsiteX1" fmla="*/ 54342843 w 54342843"/>
                <a:gd name="connsiteY1" fmla="*/ 0 h 388770"/>
                <a:gd name="connsiteX2" fmla="*/ 9853035 w 54342843"/>
                <a:gd name="connsiteY2" fmla="*/ 388770 h 388770"/>
                <a:gd name="connsiteX3" fmla="*/ 0 w 54342843"/>
                <a:gd name="connsiteY3" fmla="*/ 388770 h 388770"/>
                <a:gd name="connsiteX4" fmla="*/ 36379367 w 54342843"/>
                <a:gd name="connsiteY4" fmla="*/ 43005 h 388770"/>
                <a:gd name="connsiteX0" fmla="*/ 36379367 w 43800355"/>
                <a:gd name="connsiteY0" fmla="*/ 0 h 345765"/>
                <a:gd name="connsiteX1" fmla="*/ 43800355 w 43800355"/>
                <a:gd name="connsiteY1" fmla="*/ 1448 h 345765"/>
                <a:gd name="connsiteX2" fmla="*/ 9853035 w 43800355"/>
                <a:gd name="connsiteY2" fmla="*/ 345765 h 345765"/>
                <a:gd name="connsiteX3" fmla="*/ 0 w 43800355"/>
                <a:gd name="connsiteY3" fmla="*/ 345765 h 345765"/>
                <a:gd name="connsiteX4" fmla="*/ 36379367 w 43800355"/>
                <a:gd name="connsiteY4" fmla="*/ 0 h 345765"/>
                <a:gd name="connsiteX0" fmla="*/ 35870410 w 43800355"/>
                <a:gd name="connsiteY0" fmla="*/ 0 h 345263"/>
                <a:gd name="connsiteX1" fmla="*/ 43800355 w 43800355"/>
                <a:gd name="connsiteY1" fmla="*/ 946 h 345263"/>
                <a:gd name="connsiteX2" fmla="*/ 9853035 w 43800355"/>
                <a:gd name="connsiteY2" fmla="*/ 345263 h 345263"/>
                <a:gd name="connsiteX3" fmla="*/ 0 w 43800355"/>
                <a:gd name="connsiteY3" fmla="*/ 345263 h 345263"/>
                <a:gd name="connsiteX4" fmla="*/ 35870410 w 43800355"/>
                <a:gd name="connsiteY4" fmla="*/ 0 h 34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00355" h="345263">
                  <a:moveTo>
                    <a:pt x="35870410" y="0"/>
                  </a:moveTo>
                  <a:lnTo>
                    <a:pt x="43800355" y="946"/>
                  </a:lnTo>
                  <a:lnTo>
                    <a:pt x="9853035" y="345263"/>
                  </a:lnTo>
                  <a:lnTo>
                    <a:pt x="0" y="345263"/>
                  </a:lnTo>
                  <a:lnTo>
                    <a:pt x="3587041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-1455649" y="3368679"/>
              <a:ext cx="9421995" cy="225500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11385735"/>
                <a:gd name="connsiteY0" fmla="*/ 0 h 271089"/>
                <a:gd name="connsiteX1" fmla="*/ 11385735 w 11385735"/>
                <a:gd name="connsiteY1" fmla="*/ 0 h 271089"/>
                <a:gd name="connsiteX2" fmla="*/ 8223031 w 11385735"/>
                <a:gd name="connsiteY2" fmla="*/ 271089 h 271089"/>
                <a:gd name="connsiteX3" fmla="*/ 0 w 11385735"/>
                <a:gd name="connsiteY3" fmla="*/ 271089 h 271089"/>
                <a:gd name="connsiteX4" fmla="*/ 447579 w 11385735"/>
                <a:gd name="connsiteY4" fmla="*/ 0 h 271089"/>
                <a:gd name="connsiteX0" fmla="*/ 447579 w 11385735"/>
                <a:gd name="connsiteY0" fmla="*/ 0 h 271089"/>
                <a:gd name="connsiteX1" fmla="*/ 11385735 w 11385735"/>
                <a:gd name="connsiteY1" fmla="*/ 0 h 271089"/>
                <a:gd name="connsiteX2" fmla="*/ 10933920 w 11385735"/>
                <a:gd name="connsiteY2" fmla="*/ 271089 h 271089"/>
                <a:gd name="connsiteX3" fmla="*/ 0 w 11385735"/>
                <a:gd name="connsiteY3" fmla="*/ 271089 h 271089"/>
                <a:gd name="connsiteX4" fmla="*/ 447579 w 11385735"/>
                <a:gd name="connsiteY4" fmla="*/ 0 h 271089"/>
                <a:gd name="connsiteX0" fmla="*/ 447579 w 11385735"/>
                <a:gd name="connsiteY0" fmla="*/ 0 h 271089"/>
                <a:gd name="connsiteX1" fmla="*/ 11385735 w 11385735"/>
                <a:gd name="connsiteY1" fmla="*/ 0 h 271089"/>
                <a:gd name="connsiteX2" fmla="*/ 11024283 w 11385735"/>
                <a:gd name="connsiteY2" fmla="*/ 271089 h 271089"/>
                <a:gd name="connsiteX3" fmla="*/ 0 w 11385735"/>
                <a:gd name="connsiteY3" fmla="*/ 271089 h 271089"/>
                <a:gd name="connsiteX4" fmla="*/ 447579 w 11385735"/>
                <a:gd name="connsiteY4" fmla="*/ 0 h 271089"/>
                <a:gd name="connsiteX0" fmla="*/ 447579 w 11385735"/>
                <a:gd name="connsiteY0" fmla="*/ 0 h 275512"/>
                <a:gd name="connsiteX1" fmla="*/ 11385735 w 11385735"/>
                <a:gd name="connsiteY1" fmla="*/ 0 h 275512"/>
                <a:gd name="connsiteX2" fmla="*/ 10476239 w 11385735"/>
                <a:gd name="connsiteY2" fmla="*/ 275512 h 275512"/>
                <a:gd name="connsiteX3" fmla="*/ 0 w 11385735"/>
                <a:gd name="connsiteY3" fmla="*/ 271089 h 275512"/>
                <a:gd name="connsiteX4" fmla="*/ 447579 w 11385735"/>
                <a:gd name="connsiteY4" fmla="*/ 0 h 275512"/>
                <a:gd name="connsiteX0" fmla="*/ 447579 w 10476239"/>
                <a:gd name="connsiteY0" fmla="*/ 0 h 275512"/>
                <a:gd name="connsiteX1" fmla="*/ 10476239 w 10476239"/>
                <a:gd name="connsiteY1" fmla="*/ 17916 h 275512"/>
                <a:gd name="connsiteX2" fmla="*/ 10476239 w 10476239"/>
                <a:gd name="connsiteY2" fmla="*/ 275512 h 275512"/>
                <a:gd name="connsiteX3" fmla="*/ 0 w 10476239"/>
                <a:gd name="connsiteY3" fmla="*/ 271089 h 275512"/>
                <a:gd name="connsiteX4" fmla="*/ 447579 w 10476239"/>
                <a:gd name="connsiteY4" fmla="*/ 0 h 275512"/>
                <a:gd name="connsiteX0" fmla="*/ 9134 w 10037794"/>
                <a:gd name="connsiteY0" fmla="*/ 0 h 277035"/>
                <a:gd name="connsiteX1" fmla="*/ 10037794 w 10037794"/>
                <a:gd name="connsiteY1" fmla="*/ 17916 h 277035"/>
                <a:gd name="connsiteX2" fmla="*/ 10037794 w 10037794"/>
                <a:gd name="connsiteY2" fmla="*/ 275512 h 277035"/>
                <a:gd name="connsiteX3" fmla="*/ 0 w 10037794"/>
                <a:gd name="connsiteY3" fmla="*/ 277035 h 277035"/>
                <a:gd name="connsiteX4" fmla="*/ 9134 w 10037794"/>
                <a:gd name="connsiteY4" fmla="*/ 0 h 277035"/>
                <a:gd name="connsiteX0" fmla="*/ 4315 w 10032975"/>
                <a:gd name="connsiteY0" fmla="*/ 0 h 282981"/>
                <a:gd name="connsiteX1" fmla="*/ 10032975 w 10032975"/>
                <a:gd name="connsiteY1" fmla="*/ 17916 h 282981"/>
                <a:gd name="connsiteX2" fmla="*/ 10032975 w 10032975"/>
                <a:gd name="connsiteY2" fmla="*/ 275512 h 282981"/>
                <a:gd name="connsiteX3" fmla="*/ 0 w 10032975"/>
                <a:gd name="connsiteY3" fmla="*/ 282981 h 282981"/>
                <a:gd name="connsiteX4" fmla="*/ 4315 w 10032975"/>
                <a:gd name="connsiteY4" fmla="*/ 0 h 28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2975" h="282981">
                  <a:moveTo>
                    <a:pt x="4315" y="0"/>
                  </a:moveTo>
                  <a:lnTo>
                    <a:pt x="10032975" y="17916"/>
                  </a:lnTo>
                  <a:lnTo>
                    <a:pt x="10032975" y="275512"/>
                  </a:lnTo>
                  <a:lnTo>
                    <a:pt x="0" y="282981"/>
                  </a:lnTo>
                  <a:cubicBezTo>
                    <a:pt x="1438" y="188654"/>
                    <a:pt x="2877" y="94327"/>
                    <a:pt x="4315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23189" y="1590932"/>
              <a:ext cx="947683" cy="224886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91510"/>
                <a:gd name="connsiteX1" fmla="*/ 8584483 w 8584483"/>
                <a:gd name="connsiteY1" fmla="*/ 0 h 291510"/>
                <a:gd name="connsiteX2" fmla="*/ 8137547 w 8584483"/>
                <a:gd name="connsiteY2" fmla="*/ 291510 h 291510"/>
                <a:gd name="connsiteX3" fmla="*/ 0 w 8584483"/>
                <a:gd name="connsiteY3" fmla="*/ 271089 h 291510"/>
                <a:gd name="connsiteX4" fmla="*/ 447579 w 8584483"/>
                <a:gd name="connsiteY4" fmla="*/ 0 h 291510"/>
                <a:gd name="connsiteX0" fmla="*/ 447579 w 8137547"/>
                <a:gd name="connsiteY0" fmla="*/ 0 h 291510"/>
                <a:gd name="connsiteX1" fmla="*/ 8137547 w 8137547"/>
                <a:gd name="connsiteY1" fmla="*/ 22451 h 291510"/>
                <a:gd name="connsiteX2" fmla="*/ 8137547 w 8137547"/>
                <a:gd name="connsiteY2" fmla="*/ 291510 h 291510"/>
                <a:gd name="connsiteX3" fmla="*/ 0 w 8137547"/>
                <a:gd name="connsiteY3" fmla="*/ 271089 h 291510"/>
                <a:gd name="connsiteX4" fmla="*/ 447579 w 8137547"/>
                <a:gd name="connsiteY4" fmla="*/ 0 h 291510"/>
                <a:gd name="connsiteX0" fmla="*/ 447579 w 8137547"/>
                <a:gd name="connsiteY0" fmla="*/ 0 h 291510"/>
                <a:gd name="connsiteX1" fmla="*/ 8118026 w 8137547"/>
                <a:gd name="connsiteY1" fmla="*/ 1938 h 291510"/>
                <a:gd name="connsiteX2" fmla="*/ 8137547 w 8137547"/>
                <a:gd name="connsiteY2" fmla="*/ 291510 h 291510"/>
                <a:gd name="connsiteX3" fmla="*/ 0 w 8137547"/>
                <a:gd name="connsiteY3" fmla="*/ 271089 h 291510"/>
                <a:gd name="connsiteX4" fmla="*/ 447579 w 8137547"/>
                <a:gd name="connsiteY4" fmla="*/ 0 h 291510"/>
                <a:gd name="connsiteX0" fmla="*/ 447579 w 8176597"/>
                <a:gd name="connsiteY0" fmla="*/ 0 h 274797"/>
                <a:gd name="connsiteX1" fmla="*/ 8118026 w 8176597"/>
                <a:gd name="connsiteY1" fmla="*/ 1938 h 274797"/>
                <a:gd name="connsiteX2" fmla="*/ 8176597 w 8176597"/>
                <a:gd name="connsiteY2" fmla="*/ 274797 h 274797"/>
                <a:gd name="connsiteX3" fmla="*/ 0 w 8176597"/>
                <a:gd name="connsiteY3" fmla="*/ 271089 h 274797"/>
                <a:gd name="connsiteX4" fmla="*/ 447579 w 8176597"/>
                <a:gd name="connsiteY4" fmla="*/ 0 h 274797"/>
                <a:gd name="connsiteX0" fmla="*/ 447579 w 8176597"/>
                <a:gd name="connsiteY0" fmla="*/ 781 h 275578"/>
                <a:gd name="connsiteX1" fmla="*/ 8157076 w 8176597"/>
                <a:gd name="connsiteY1" fmla="*/ 0 h 275578"/>
                <a:gd name="connsiteX2" fmla="*/ 8176597 w 8176597"/>
                <a:gd name="connsiteY2" fmla="*/ 275578 h 275578"/>
                <a:gd name="connsiteX3" fmla="*/ 0 w 8176597"/>
                <a:gd name="connsiteY3" fmla="*/ 271870 h 275578"/>
                <a:gd name="connsiteX4" fmla="*/ 447579 w 8176597"/>
                <a:gd name="connsiteY4" fmla="*/ 781 h 27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6597" h="275578">
                  <a:moveTo>
                    <a:pt x="447579" y="781"/>
                  </a:moveTo>
                  <a:lnTo>
                    <a:pt x="8157076" y="0"/>
                  </a:lnTo>
                  <a:lnTo>
                    <a:pt x="8176597" y="275578"/>
                  </a:lnTo>
                  <a:lnTo>
                    <a:pt x="0" y="271870"/>
                  </a:lnTo>
                  <a:lnTo>
                    <a:pt x="447579" y="781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-1446599" y="1864628"/>
              <a:ext cx="9412945" cy="565117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2550130 w 10687034"/>
                <a:gd name="connsiteY0" fmla="*/ 0 h 648072"/>
                <a:gd name="connsiteX1" fmla="*/ 10687034 w 10687034"/>
                <a:gd name="connsiteY1" fmla="*/ 0 h 648072"/>
                <a:gd name="connsiteX2" fmla="*/ 9750930 w 10687034"/>
                <a:gd name="connsiteY2" fmla="*/ 648072 h 648072"/>
                <a:gd name="connsiteX3" fmla="*/ 0 w 10687034"/>
                <a:gd name="connsiteY3" fmla="*/ 648072 h 648072"/>
                <a:gd name="connsiteX4" fmla="*/ 2550130 w 10687034"/>
                <a:gd name="connsiteY4" fmla="*/ 0 h 648072"/>
                <a:gd name="connsiteX0" fmla="*/ 1084356 w 10687034"/>
                <a:gd name="connsiteY0" fmla="*/ 15531 h 648072"/>
                <a:gd name="connsiteX1" fmla="*/ 10687034 w 10687034"/>
                <a:gd name="connsiteY1" fmla="*/ 0 h 648072"/>
                <a:gd name="connsiteX2" fmla="*/ 9750930 w 10687034"/>
                <a:gd name="connsiteY2" fmla="*/ 648072 h 648072"/>
                <a:gd name="connsiteX3" fmla="*/ 0 w 10687034"/>
                <a:gd name="connsiteY3" fmla="*/ 648072 h 648072"/>
                <a:gd name="connsiteX4" fmla="*/ 1084356 w 10687034"/>
                <a:gd name="connsiteY4" fmla="*/ 15531 h 648072"/>
                <a:gd name="connsiteX0" fmla="*/ 1084356 w 11022640"/>
                <a:gd name="connsiteY0" fmla="*/ -1 h 632540"/>
                <a:gd name="connsiteX1" fmla="*/ 11022640 w 11022640"/>
                <a:gd name="connsiteY1" fmla="*/ 3627 h 632540"/>
                <a:gd name="connsiteX2" fmla="*/ 9750930 w 11022640"/>
                <a:gd name="connsiteY2" fmla="*/ 632540 h 632540"/>
                <a:gd name="connsiteX3" fmla="*/ 0 w 11022640"/>
                <a:gd name="connsiteY3" fmla="*/ 632540 h 632540"/>
                <a:gd name="connsiteX4" fmla="*/ 1084356 w 11022640"/>
                <a:gd name="connsiteY4" fmla="*/ -1 h 632540"/>
                <a:gd name="connsiteX0" fmla="*/ 1084356 w 11022640"/>
                <a:gd name="connsiteY0" fmla="*/ 0 h 632541"/>
                <a:gd name="connsiteX1" fmla="*/ 11022640 w 11022640"/>
                <a:gd name="connsiteY1" fmla="*/ 3628 h 632541"/>
                <a:gd name="connsiteX2" fmla="*/ 10078123 w 11022640"/>
                <a:gd name="connsiteY2" fmla="*/ 604684 h 632541"/>
                <a:gd name="connsiteX3" fmla="*/ 0 w 11022640"/>
                <a:gd name="connsiteY3" fmla="*/ 632541 h 632541"/>
                <a:gd name="connsiteX4" fmla="*/ 1084356 w 11022640"/>
                <a:gd name="connsiteY4" fmla="*/ 0 h 632541"/>
                <a:gd name="connsiteX0" fmla="*/ 1062274 w 11022640"/>
                <a:gd name="connsiteY0" fmla="*/ 0 h 628912"/>
                <a:gd name="connsiteX1" fmla="*/ 11022640 w 11022640"/>
                <a:gd name="connsiteY1" fmla="*/ -1 h 628912"/>
                <a:gd name="connsiteX2" fmla="*/ 10078123 w 11022640"/>
                <a:gd name="connsiteY2" fmla="*/ 601055 h 628912"/>
                <a:gd name="connsiteX3" fmla="*/ 0 w 11022640"/>
                <a:gd name="connsiteY3" fmla="*/ 628912 h 628912"/>
                <a:gd name="connsiteX4" fmla="*/ 1062274 w 11022640"/>
                <a:gd name="connsiteY4" fmla="*/ 0 h 628912"/>
                <a:gd name="connsiteX0" fmla="*/ 1062274 w 11022640"/>
                <a:gd name="connsiteY0" fmla="*/ 1 h 628913"/>
                <a:gd name="connsiteX1" fmla="*/ 11022640 w 11022640"/>
                <a:gd name="connsiteY1" fmla="*/ 0 h 628913"/>
                <a:gd name="connsiteX2" fmla="*/ 10078123 w 11022640"/>
                <a:gd name="connsiteY2" fmla="*/ 601056 h 628913"/>
                <a:gd name="connsiteX3" fmla="*/ 0 w 11022640"/>
                <a:gd name="connsiteY3" fmla="*/ 628913 h 628913"/>
                <a:gd name="connsiteX4" fmla="*/ 1062274 w 11022640"/>
                <a:gd name="connsiteY4" fmla="*/ 1 h 628913"/>
                <a:gd name="connsiteX0" fmla="*/ 1050857 w 11022640"/>
                <a:gd name="connsiteY0" fmla="*/ 1569 h 628913"/>
                <a:gd name="connsiteX1" fmla="*/ 11022640 w 11022640"/>
                <a:gd name="connsiteY1" fmla="*/ 0 h 628913"/>
                <a:gd name="connsiteX2" fmla="*/ 10078123 w 11022640"/>
                <a:gd name="connsiteY2" fmla="*/ 601056 h 628913"/>
                <a:gd name="connsiteX3" fmla="*/ 0 w 11022640"/>
                <a:gd name="connsiteY3" fmla="*/ 628913 h 628913"/>
                <a:gd name="connsiteX4" fmla="*/ 1050857 w 11022640"/>
                <a:gd name="connsiteY4" fmla="*/ 1569 h 628913"/>
                <a:gd name="connsiteX0" fmla="*/ 3480426 w 13452209"/>
                <a:gd name="connsiteY0" fmla="*/ 1569 h 601056"/>
                <a:gd name="connsiteX1" fmla="*/ 13452209 w 13452209"/>
                <a:gd name="connsiteY1" fmla="*/ 0 h 601056"/>
                <a:gd name="connsiteX2" fmla="*/ 12507692 w 13452209"/>
                <a:gd name="connsiteY2" fmla="*/ 601056 h 601056"/>
                <a:gd name="connsiteX3" fmla="*/ 0 w 13452209"/>
                <a:gd name="connsiteY3" fmla="*/ 601056 h 601056"/>
                <a:gd name="connsiteX4" fmla="*/ 3480426 w 13452209"/>
                <a:gd name="connsiteY4" fmla="*/ 1569 h 601056"/>
                <a:gd name="connsiteX0" fmla="*/ 1030383 w 13452209"/>
                <a:gd name="connsiteY0" fmla="*/ 2 h 601056"/>
                <a:gd name="connsiteX1" fmla="*/ 13452209 w 13452209"/>
                <a:gd name="connsiteY1" fmla="*/ 0 h 601056"/>
                <a:gd name="connsiteX2" fmla="*/ 12507692 w 13452209"/>
                <a:gd name="connsiteY2" fmla="*/ 601056 h 601056"/>
                <a:gd name="connsiteX3" fmla="*/ 0 w 13452209"/>
                <a:gd name="connsiteY3" fmla="*/ 601056 h 601056"/>
                <a:gd name="connsiteX4" fmla="*/ 1030383 w 13452209"/>
                <a:gd name="connsiteY4" fmla="*/ 2 h 601056"/>
                <a:gd name="connsiteX0" fmla="*/ 1183569 w 13605395"/>
                <a:gd name="connsiteY0" fmla="*/ 2 h 620608"/>
                <a:gd name="connsiteX1" fmla="*/ 13605395 w 13605395"/>
                <a:gd name="connsiteY1" fmla="*/ 0 h 620608"/>
                <a:gd name="connsiteX2" fmla="*/ 12660878 w 13605395"/>
                <a:gd name="connsiteY2" fmla="*/ 601056 h 620608"/>
                <a:gd name="connsiteX3" fmla="*/ 0 w 13605395"/>
                <a:gd name="connsiteY3" fmla="*/ 620608 h 620608"/>
                <a:gd name="connsiteX4" fmla="*/ 1183569 w 13605395"/>
                <a:gd name="connsiteY4" fmla="*/ 2 h 620608"/>
                <a:gd name="connsiteX0" fmla="*/ 0 w 13605395"/>
                <a:gd name="connsiteY0" fmla="*/ 19552 h 620608"/>
                <a:gd name="connsiteX1" fmla="*/ 13605395 w 13605395"/>
                <a:gd name="connsiteY1" fmla="*/ 0 h 620608"/>
                <a:gd name="connsiteX2" fmla="*/ 12660878 w 13605395"/>
                <a:gd name="connsiteY2" fmla="*/ 601056 h 620608"/>
                <a:gd name="connsiteX3" fmla="*/ 0 w 13605395"/>
                <a:gd name="connsiteY3" fmla="*/ 620608 h 620608"/>
                <a:gd name="connsiteX4" fmla="*/ 0 w 13605395"/>
                <a:gd name="connsiteY4" fmla="*/ 19552 h 620608"/>
                <a:gd name="connsiteX0" fmla="*/ 0 w 13605395"/>
                <a:gd name="connsiteY0" fmla="*/ 19552 h 620608"/>
                <a:gd name="connsiteX1" fmla="*/ 13605395 w 13605395"/>
                <a:gd name="connsiteY1" fmla="*/ 0 h 620608"/>
                <a:gd name="connsiteX2" fmla="*/ 11812311 w 13605395"/>
                <a:gd name="connsiteY2" fmla="*/ 620607 h 620608"/>
                <a:gd name="connsiteX3" fmla="*/ 0 w 13605395"/>
                <a:gd name="connsiteY3" fmla="*/ 620608 h 620608"/>
                <a:gd name="connsiteX4" fmla="*/ 0 w 13605395"/>
                <a:gd name="connsiteY4" fmla="*/ 19552 h 620608"/>
                <a:gd name="connsiteX0" fmla="*/ 0 w 11812311"/>
                <a:gd name="connsiteY0" fmla="*/ 0 h 601056"/>
                <a:gd name="connsiteX1" fmla="*/ 11812311 w 11812311"/>
                <a:gd name="connsiteY1" fmla="*/ 0 h 601056"/>
                <a:gd name="connsiteX2" fmla="*/ 11812311 w 11812311"/>
                <a:gd name="connsiteY2" fmla="*/ 601055 h 601056"/>
                <a:gd name="connsiteX3" fmla="*/ 0 w 11812311"/>
                <a:gd name="connsiteY3" fmla="*/ 601056 h 601056"/>
                <a:gd name="connsiteX4" fmla="*/ 0 w 11812311"/>
                <a:gd name="connsiteY4" fmla="*/ 0 h 60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12311" h="601056">
                  <a:moveTo>
                    <a:pt x="0" y="0"/>
                  </a:moveTo>
                  <a:lnTo>
                    <a:pt x="11812311" y="0"/>
                  </a:lnTo>
                  <a:lnTo>
                    <a:pt x="11812311" y="601055"/>
                  </a:lnTo>
                  <a:lnTo>
                    <a:pt x="0" y="6010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-1446599" y="2698717"/>
              <a:ext cx="9412945" cy="547390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1080120 w 10459384"/>
                <a:gd name="connsiteY0" fmla="*/ 0 h 648072"/>
                <a:gd name="connsiteX1" fmla="*/ 10459384 w 10459384"/>
                <a:gd name="connsiteY1" fmla="*/ 15531 h 648072"/>
                <a:gd name="connsiteX2" fmla="*/ 8280920 w 10459384"/>
                <a:gd name="connsiteY2" fmla="*/ 648072 h 648072"/>
                <a:gd name="connsiteX3" fmla="*/ 0 w 10459384"/>
                <a:gd name="connsiteY3" fmla="*/ 648072 h 648072"/>
                <a:gd name="connsiteX4" fmla="*/ 1080120 w 10459384"/>
                <a:gd name="connsiteY4" fmla="*/ 0 h 648072"/>
                <a:gd name="connsiteX0" fmla="*/ 1080120 w 10459384"/>
                <a:gd name="connsiteY0" fmla="*/ 0 h 648072"/>
                <a:gd name="connsiteX1" fmla="*/ 10459384 w 10459384"/>
                <a:gd name="connsiteY1" fmla="*/ 15531 h 648072"/>
                <a:gd name="connsiteX2" fmla="*/ 9555754 w 10459384"/>
                <a:gd name="connsiteY2" fmla="*/ 648072 h 648072"/>
                <a:gd name="connsiteX3" fmla="*/ 0 w 10459384"/>
                <a:gd name="connsiteY3" fmla="*/ 648072 h 648072"/>
                <a:gd name="connsiteX4" fmla="*/ 1080120 w 10459384"/>
                <a:gd name="connsiteY4" fmla="*/ 0 h 648072"/>
                <a:gd name="connsiteX0" fmla="*/ 1080120 w 11356872"/>
                <a:gd name="connsiteY0" fmla="*/ 0 h 648072"/>
                <a:gd name="connsiteX1" fmla="*/ 11356872 w 11356872"/>
                <a:gd name="connsiteY1" fmla="*/ 46553 h 648072"/>
                <a:gd name="connsiteX2" fmla="*/ 9555754 w 11356872"/>
                <a:gd name="connsiteY2" fmla="*/ 648072 h 648072"/>
                <a:gd name="connsiteX3" fmla="*/ 0 w 11356872"/>
                <a:gd name="connsiteY3" fmla="*/ 648072 h 648072"/>
                <a:gd name="connsiteX4" fmla="*/ 1080120 w 11356872"/>
                <a:gd name="connsiteY4" fmla="*/ 0 h 648072"/>
                <a:gd name="connsiteX0" fmla="*/ 1080120 w 11356872"/>
                <a:gd name="connsiteY0" fmla="*/ 0 h 648072"/>
                <a:gd name="connsiteX1" fmla="*/ 11356872 w 11356872"/>
                <a:gd name="connsiteY1" fmla="*/ 46553 h 648072"/>
                <a:gd name="connsiteX2" fmla="*/ 10498220 w 11356872"/>
                <a:gd name="connsiteY2" fmla="*/ 647609 h 648072"/>
                <a:gd name="connsiteX3" fmla="*/ 0 w 11356872"/>
                <a:gd name="connsiteY3" fmla="*/ 648072 h 648072"/>
                <a:gd name="connsiteX4" fmla="*/ 1080120 w 11356872"/>
                <a:gd name="connsiteY4" fmla="*/ 0 h 648072"/>
                <a:gd name="connsiteX0" fmla="*/ 3198208 w 13474960"/>
                <a:gd name="connsiteY0" fmla="*/ 0 h 647609"/>
                <a:gd name="connsiteX1" fmla="*/ 13474960 w 13474960"/>
                <a:gd name="connsiteY1" fmla="*/ 46553 h 647609"/>
                <a:gd name="connsiteX2" fmla="*/ 12616308 w 13474960"/>
                <a:gd name="connsiteY2" fmla="*/ 647609 h 647609"/>
                <a:gd name="connsiteX3" fmla="*/ 0 w 13474960"/>
                <a:gd name="connsiteY3" fmla="*/ 623989 h 647609"/>
                <a:gd name="connsiteX4" fmla="*/ 3198208 w 13474960"/>
                <a:gd name="connsiteY4" fmla="*/ 0 h 647609"/>
                <a:gd name="connsiteX0" fmla="*/ 963376 w 13474960"/>
                <a:gd name="connsiteY0" fmla="*/ 7498 h 601056"/>
                <a:gd name="connsiteX1" fmla="*/ 13474960 w 13474960"/>
                <a:gd name="connsiteY1" fmla="*/ 0 h 601056"/>
                <a:gd name="connsiteX2" fmla="*/ 12616308 w 13474960"/>
                <a:gd name="connsiteY2" fmla="*/ 601056 h 601056"/>
                <a:gd name="connsiteX3" fmla="*/ 0 w 13474960"/>
                <a:gd name="connsiteY3" fmla="*/ 577436 h 601056"/>
                <a:gd name="connsiteX4" fmla="*/ 963376 w 13474960"/>
                <a:gd name="connsiteY4" fmla="*/ 7498 h 601056"/>
                <a:gd name="connsiteX0" fmla="*/ 988298 w 13474960"/>
                <a:gd name="connsiteY0" fmla="*/ 0 h 643545"/>
                <a:gd name="connsiteX1" fmla="*/ 13474960 w 13474960"/>
                <a:gd name="connsiteY1" fmla="*/ 42489 h 643545"/>
                <a:gd name="connsiteX2" fmla="*/ 12616308 w 13474960"/>
                <a:gd name="connsiteY2" fmla="*/ 643545 h 643545"/>
                <a:gd name="connsiteX3" fmla="*/ 0 w 13474960"/>
                <a:gd name="connsiteY3" fmla="*/ 619925 h 643545"/>
                <a:gd name="connsiteX4" fmla="*/ 988298 w 13474960"/>
                <a:gd name="connsiteY4" fmla="*/ 0 h 643545"/>
                <a:gd name="connsiteX0" fmla="*/ 979211 w 13474960"/>
                <a:gd name="connsiteY0" fmla="*/ 0 h 616286"/>
                <a:gd name="connsiteX1" fmla="*/ 13474960 w 13474960"/>
                <a:gd name="connsiteY1" fmla="*/ 15230 h 616286"/>
                <a:gd name="connsiteX2" fmla="*/ 12616308 w 13474960"/>
                <a:gd name="connsiteY2" fmla="*/ 616286 h 616286"/>
                <a:gd name="connsiteX3" fmla="*/ 0 w 13474960"/>
                <a:gd name="connsiteY3" fmla="*/ 592666 h 616286"/>
                <a:gd name="connsiteX4" fmla="*/ 979211 w 13474960"/>
                <a:gd name="connsiteY4" fmla="*/ 0 h 616286"/>
                <a:gd name="connsiteX0" fmla="*/ 0 w 13691259"/>
                <a:gd name="connsiteY0" fmla="*/ 0 h 628058"/>
                <a:gd name="connsiteX1" fmla="*/ 13691259 w 13691259"/>
                <a:gd name="connsiteY1" fmla="*/ 27002 h 628058"/>
                <a:gd name="connsiteX2" fmla="*/ 12832607 w 13691259"/>
                <a:gd name="connsiteY2" fmla="*/ 628058 h 628058"/>
                <a:gd name="connsiteX3" fmla="*/ 216299 w 13691259"/>
                <a:gd name="connsiteY3" fmla="*/ 604438 h 628058"/>
                <a:gd name="connsiteX4" fmla="*/ 0 w 13691259"/>
                <a:gd name="connsiteY4" fmla="*/ 0 h 628058"/>
                <a:gd name="connsiteX0" fmla="*/ 0 w 13691259"/>
                <a:gd name="connsiteY0" fmla="*/ 0 h 628058"/>
                <a:gd name="connsiteX1" fmla="*/ 13691259 w 13691259"/>
                <a:gd name="connsiteY1" fmla="*/ 27002 h 628058"/>
                <a:gd name="connsiteX2" fmla="*/ 12832607 w 13691259"/>
                <a:gd name="connsiteY2" fmla="*/ 628058 h 628058"/>
                <a:gd name="connsiteX3" fmla="*/ 0 w 13691259"/>
                <a:gd name="connsiteY3" fmla="*/ 601056 h 628058"/>
                <a:gd name="connsiteX4" fmla="*/ 0 w 13691259"/>
                <a:gd name="connsiteY4" fmla="*/ 0 h 628058"/>
                <a:gd name="connsiteX0" fmla="*/ 0 w 13691259"/>
                <a:gd name="connsiteY0" fmla="*/ 0 h 601056"/>
                <a:gd name="connsiteX1" fmla="*/ 13691259 w 13691259"/>
                <a:gd name="connsiteY1" fmla="*/ 27002 h 601056"/>
                <a:gd name="connsiteX2" fmla="*/ 11812310 w 13691259"/>
                <a:gd name="connsiteY2" fmla="*/ 601056 h 601056"/>
                <a:gd name="connsiteX3" fmla="*/ 0 w 13691259"/>
                <a:gd name="connsiteY3" fmla="*/ 601056 h 601056"/>
                <a:gd name="connsiteX4" fmla="*/ 0 w 13691259"/>
                <a:gd name="connsiteY4" fmla="*/ 0 h 601056"/>
                <a:gd name="connsiteX0" fmla="*/ 0 w 11812310"/>
                <a:gd name="connsiteY0" fmla="*/ 0 h 601056"/>
                <a:gd name="connsiteX1" fmla="*/ 11812310 w 11812310"/>
                <a:gd name="connsiteY1" fmla="*/ 0 h 601056"/>
                <a:gd name="connsiteX2" fmla="*/ 11812310 w 11812310"/>
                <a:gd name="connsiteY2" fmla="*/ 601056 h 601056"/>
                <a:gd name="connsiteX3" fmla="*/ 0 w 11812310"/>
                <a:gd name="connsiteY3" fmla="*/ 601056 h 601056"/>
                <a:gd name="connsiteX4" fmla="*/ 0 w 11812310"/>
                <a:gd name="connsiteY4" fmla="*/ 0 h 60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12310" h="601056">
                  <a:moveTo>
                    <a:pt x="0" y="0"/>
                  </a:moveTo>
                  <a:lnTo>
                    <a:pt x="11812310" y="0"/>
                  </a:lnTo>
                  <a:lnTo>
                    <a:pt x="11812310" y="601056"/>
                  </a:lnTo>
                  <a:lnTo>
                    <a:pt x="0" y="6010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-1446599" y="1591265"/>
              <a:ext cx="8484722" cy="209048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0 w 10653664"/>
                <a:gd name="connsiteY0" fmla="*/ 11030 h 271089"/>
                <a:gd name="connsiteX1" fmla="*/ 10653664 w 10653664"/>
                <a:gd name="connsiteY1" fmla="*/ 0 h 271089"/>
                <a:gd name="connsiteX2" fmla="*/ 10292212 w 10653664"/>
                <a:gd name="connsiteY2" fmla="*/ 271089 h 271089"/>
                <a:gd name="connsiteX3" fmla="*/ 2069181 w 10653664"/>
                <a:gd name="connsiteY3" fmla="*/ 271089 h 271089"/>
                <a:gd name="connsiteX4" fmla="*/ 0 w 10653664"/>
                <a:gd name="connsiteY4" fmla="*/ 11030 h 271089"/>
                <a:gd name="connsiteX0" fmla="*/ 0 w 10653664"/>
                <a:gd name="connsiteY0" fmla="*/ 11030 h 271089"/>
                <a:gd name="connsiteX1" fmla="*/ 10653664 w 10653664"/>
                <a:gd name="connsiteY1" fmla="*/ 0 h 271089"/>
                <a:gd name="connsiteX2" fmla="*/ 10292212 w 10653664"/>
                <a:gd name="connsiteY2" fmla="*/ 271089 h 271089"/>
                <a:gd name="connsiteX3" fmla="*/ 0 w 10653664"/>
                <a:gd name="connsiteY3" fmla="*/ 268625 h 271089"/>
                <a:gd name="connsiteX4" fmla="*/ 0 w 10653664"/>
                <a:gd name="connsiteY4" fmla="*/ 11030 h 271089"/>
                <a:gd name="connsiteX0" fmla="*/ 0 w 10647482"/>
                <a:gd name="connsiteY0" fmla="*/ 2275 h 262334"/>
                <a:gd name="connsiteX1" fmla="*/ 10647482 w 10647482"/>
                <a:gd name="connsiteY1" fmla="*/ 0 h 262334"/>
                <a:gd name="connsiteX2" fmla="*/ 10292212 w 10647482"/>
                <a:gd name="connsiteY2" fmla="*/ 262334 h 262334"/>
                <a:gd name="connsiteX3" fmla="*/ 0 w 10647482"/>
                <a:gd name="connsiteY3" fmla="*/ 259870 h 262334"/>
                <a:gd name="connsiteX4" fmla="*/ 0 w 10647482"/>
                <a:gd name="connsiteY4" fmla="*/ 2275 h 26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7482" h="262334">
                  <a:moveTo>
                    <a:pt x="0" y="2275"/>
                  </a:moveTo>
                  <a:lnTo>
                    <a:pt x="10647482" y="0"/>
                  </a:lnTo>
                  <a:lnTo>
                    <a:pt x="10292212" y="262334"/>
                  </a:lnTo>
                  <a:lnTo>
                    <a:pt x="0" y="259870"/>
                  </a:lnTo>
                  <a:lnTo>
                    <a:pt x="0" y="22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13"/>
          <p:cNvGrpSpPr/>
          <p:nvPr/>
        </p:nvGrpSpPr>
        <p:grpSpPr>
          <a:xfrm>
            <a:off x="5564249" y="1334950"/>
            <a:ext cx="5092431" cy="3058343"/>
            <a:chOff x="4172500" y="320359"/>
            <a:chExt cx="5040971" cy="3058343"/>
          </a:xfrm>
        </p:grpSpPr>
        <p:sp>
          <p:nvSpPr>
            <p:cNvPr id="15" name="Полилиния 14"/>
            <p:cNvSpPr/>
            <p:nvPr/>
          </p:nvSpPr>
          <p:spPr>
            <a:xfrm>
              <a:off x="4172500" y="335293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4242146" y="3302443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4323929" y="325195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4393575" y="320145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4479222" y="315086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4548867" y="3100372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4630651" y="304987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4700297" y="299938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771117" y="294918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40762" y="2898693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4922546" y="284820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4992192" y="279770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5077839" y="274711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5147484" y="2696622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5229268" y="264612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5298913" y="2595635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5359188" y="254488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5428833" y="2494394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>
              <a:off x="5510617" y="2443901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5580262" y="239340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5665909" y="234281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5735555" y="2292323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5817339" y="224183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5886984" y="219133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5957804" y="214113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6027450" y="2090644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>
              <a:off x="6109234" y="204015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6178879" y="198965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64526" y="193906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>
              <a:off x="6334172" y="1888573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415956" y="183808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485601" y="178758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>
              <a:off x="6531781" y="173331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>
              <a:off x="6601426" y="1682822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683210" y="163232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>
              <a:off x="6752855" y="1581835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>
              <a:off x="6838503" y="1531245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6908148" y="1480751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6989932" y="143025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059577" y="1379764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>
              <a:off x="7130397" y="132956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7200043" y="1279071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олилиния 56"/>
            <p:cNvSpPr/>
            <p:nvPr/>
          </p:nvSpPr>
          <p:spPr>
            <a:xfrm>
              <a:off x="7281827" y="1228578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олилиния 57"/>
            <p:cNvSpPr/>
            <p:nvPr/>
          </p:nvSpPr>
          <p:spPr>
            <a:xfrm>
              <a:off x="7351472" y="1178085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олилиния 58"/>
            <p:cNvSpPr/>
            <p:nvPr/>
          </p:nvSpPr>
          <p:spPr>
            <a:xfrm>
              <a:off x="7437119" y="1127495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олилиния 59"/>
            <p:cNvSpPr/>
            <p:nvPr/>
          </p:nvSpPr>
          <p:spPr>
            <a:xfrm>
              <a:off x="7506765" y="107700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олилиния 60"/>
            <p:cNvSpPr/>
            <p:nvPr/>
          </p:nvSpPr>
          <p:spPr>
            <a:xfrm>
              <a:off x="7588549" y="1026507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олилиния 61"/>
            <p:cNvSpPr/>
            <p:nvPr/>
          </p:nvSpPr>
          <p:spPr>
            <a:xfrm>
              <a:off x="7658194" y="976014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олилиния 62"/>
            <p:cNvSpPr/>
            <p:nvPr/>
          </p:nvSpPr>
          <p:spPr>
            <a:xfrm>
              <a:off x="7718834" y="92618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олилиния 63"/>
            <p:cNvSpPr/>
            <p:nvPr/>
          </p:nvSpPr>
          <p:spPr>
            <a:xfrm>
              <a:off x="7788480" y="87568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олилиния 64"/>
            <p:cNvSpPr/>
            <p:nvPr/>
          </p:nvSpPr>
          <p:spPr>
            <a:xfrm>
              <a:off x="7870264" y="825193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олилиния 65"/>
            <p:cNvSpPr/>
            <p:nvPr/>
          </p:nvSpPr>
          <p:spPr>
            <a:xfrm>
              <a:off x="7939909" y="77469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олилиния 66"/>
            <p:cNvSpPr/>
            <p:nvPr/>
          </p:nvSpPr>
          <p:spPr>
            <a:xfrm>
              <a:off x="8025556" y="72410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олилиния 67"/>
            <p:cNvSpPr/>
            <p:nvPr/>
          </p:nvSpPr>
          <p:spPr>
            <a:xfrm>
              <a:off x="8095202" y="673615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олилиния 68"/>
            <p:cNvSpPr/>
            <p:nvPr/>
          </p:nvSpPr>
          <p:spPr>
            <a:xfrm>
              <a:off x="8176986" y="623122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олилиния 69"/>
            <p:cNvSpPr/>
            <p:nvPr/>
          </p:nvSpPr>
          <p:spPr>
            <a:xfrm>
              <a:off x="8246631" y="57262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8317451" y="522430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>
              <a:off x="8387097" y="471936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>
              <a:off x="8468880" y="421442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8538526" y="37094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8624173" y="320359"/>
              <a:ext cx="589298" cy="25764"/>
            </a:xfrm>
            <a:custGeom>
              <a:avLst/>
              <a:gdLst>
                <a:gd name="connsiteX0" fmla="*/ 0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0 w 8280920"/>
                <a:gd name="connsiteY4" fmla="*/ 0 h 648072"/>
                <a:gd name="connsiteX0" fmla="*/ 288032 w 8280920"/>
                <a:gd name="connsiteY0" fmla="*/ 0 h 648072"/>
                <a:gd name="connsiteX1" fmla="*/ 8280920 w 8280920"/>
                <a:gd name="connsiteY1" fmla="*/ 0 h 648072"/>
                <a:gd name="connsiteX2" fmla="*/ 8280920 w 8280920"/>
                <a:gd name="connsiteY2" fmla="*/ 648072 h 648072"/>
                <a:gd name="connsiteX3" fmla="*/ 0 w 8280920"/>
                <a:gd name="connsiteY3" fmla="*/ 648072 h 648072"/>
                <a:gd name="connsiteX4" fmla="*/ 288032 w 8280920"/>
                <a:gd name="connsiteY4" fmla="*/ 0 h 648072"/>
                <a:gd name="connsiteX0" fmla="*/ 288032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288032 w 8496944"/>
                <a:gd name="connsiteY4" fmla="*/ 0 h 648072"/>
                <a:gd name="connsiteX0" fmla="*/ 1080120 w 8496944"/>
                <a:gd name="connsiteY0" fmla="*/ 0 h 648072"/>
                <a:gd name="connsiteX1" fmla="*/ 8496944 w 8496944"/>
                <a:gd name="connsiteY1" fmla="*/ 0 h 648072"/>
                <a:gd name="connsiteX2" fmla="*/ 8280920 w 8496944"/>
                <a:gd name="connsiteY2" fmla="*/ 648072 h 648072"/>
                <a:gd name="connsiteX3" fmla="*/ 0 w 8496944"/>
                <a:gd name="connsiteY3" fmla="*/ 648072 h 648072"/>
                <a:gd name="connsiteX4" fmla="*/ 1080120 w 8496944"/>
                <a:gd name="connsiteY4" fmla="*/ 0 h 648072"/>
                <a:gd name="connsiteX0" fmla="*/ 1080120 w 9217024"/>
                <a:gd name="connsiteY0" fmla="*/ 0 h 648072"/>
                <a:gd name="connsiteX1" fmla="*/ 9217024 w 9217024"/>
                <a:gd name="connsiteY1" fmla="*/ 0 h 648072"/>
                <a:gd name="connsiteX2" fmla="*/ 8280920 w 9217024"/>
                <a:gd name="connsiteY2" fmla="*/ 648072 h 648072"/>
                <a:gd name="connsiteX3" fmla="*/ 0 w 9217024"/>
                <a:gd name="connsiteY3" fmla="*/ 648072 h 648072"/>
                <a:gd name="connsiteX4" fmla="*/ 1080120 w 9217024"/>
                <a:gd name="connsiteY4" fmla="*/ 0 h 648072"/>
                <a:gd name="connsiteX0" fmla="*/ 447579 w 8584483"/>
                <a:gd name="connsiteY0" fmla="*/ 0 h 648072"/>
                <a:gd name="connsiteX1" fmla="*/ 8584483 w 8584483"/>
                <a:gd name="connsiteY1" fmla="*/ 0 h 648072"/>
                <a:gd name="connsiteX2" fmla="*/ 7648379 w 8584483"/>
                <a:gd name="connsiteY2" fmla="*/ 648072 h 648072"/>
                <a:gd name="connsiteX3" fmla="*/ 0 w 8584483"/>
                <a:gd name="connsiteY3" fmla="*/ 271089 h 648072"/>
                <a:gd name="connsiteX4" fmla="*/ 447579 w 8584483"/>
                <a:gd name="connsiteY4" fmla="*/ 0 h 648072"/>
                <a:gd name="connsiteX0" fmla="*/ 447579 w 8584483"/>
                <a:gd name="connsiteY0" fmla="*/ 0 h 271089"/>
                <a:gd name="connsiteX1" fmla="*/ 8584483 w 8584483"/>
                <a:gd name="connsiteY1" fmla="*/ 0 h 271089"/>
                <a:gd name="connsiteX2" fmla="*/ 8223031 w 8584483"/>
                <a:gd name="connsiteY2" fmla="*/ 271089 h 271089"/>
                <a:gd name="connsiteX3" fmla="*/ 0 w 8584483"/>
                <a:gd name="connsiteY3" fmla="*/ 271089 h 271089"/>
                <a:gd name="connsiteX4" fmla="*/ 447579 w 8584483"/>
                <a:gd name="connsiteY4" fmla="*/ 0 h 271089"/>
                <a:gd name="connsiteX0" fmla="*/ 447579 w 8584483"/>
                <a:gd name="connsiteY0" fmla="*/ 0 h 271093"/>
                <a:gd name="connsiteX1" fmla="*/ 8584483 w 8584483"/>
                <a:gd name="connsiteY1" fmla="*/ 0 h 271093"/>
                <a:gd name="connsiteX2" fmla="*/ 3795257 w 8584483"/>
                <a:gd name="connsiteY2" fmla="*/ 271093 h 271093"/>
                <a:gd name="connsiteX3" fmla="*/ 0 w 8584483"/>
                <a:gd name="connsiteY3" fmla="*/ 271089 h 271093"/>
                <a:gd name="connsiteX4" fmla="*/ 447579 w 8584483"/>
                <a:gd name="connsiteY4" fmla="*/ 0 h 271093"/>
                <a:gd name="connsiteX0" fmla="*/ 447579 w 4066347"/>
                <a:gd name="connsiteY0" fmla="*/ 4 h 271097"/>
                <a:gd name="connsiteX1" fmla="*/ 4066347 w 4066347"/>
                <a:gd name="connsiteY1" fmla="*/ 0 h 271097"/>
                <a:gd name="connsiteX2" fmla="*/ 3795257 w 4066347"/>
                <a:gd name="connsiteY2" fmla="*/ 271097 h 271097"/>
                <a:gd name="connsiteX3" fmla="*/ 0 w 4066347"/>
                <a:gd name="connsiteY3" fmla="*/ 271093 h 271097"/>
                <a:gd name="connsiteX4" fmla="*/ 447579 w 4066347"/>
                <a:gd name="connsiteY4" fmla="*/ 4 h 271097"/>
                <a:gd name="connsiteX0" fmla="*/ 447579 w 4337437"/>
                <a:gd name="connsiteY0" fmla="*/ 0 h 271093"/>
                <a:gd name="connsiteX1" fmla="*/ 4337437 w 4337437"/>
                <a:gd name="connsiteY1" fmla="*/ 0 h 271093"/>
                <a:gd name="connsiteX2" fmla="*/ 3795257 w 4337437"/>
                <a:gd name="connsiteY2" fmla="*/ 271093 h 271093"/>
                <a:gd name="connsiteX3" fmla="*/ 0 w 4337437"/>
                <a:gd name="connsiteY3" fmla="*/ 271089 h 271093"/>
                <a:gd name="connsiteX4" fmla="*/ 447579 w 4337437"/>
                <a:gd name="connsiteY4" fmla="*/ 0 h 271093"/>
                <a:gd name="connsiteX0" fmla="*/ 447579 w 4337437"/>
                <a:gd name="connsiteY0" fmla="*/ 4 h 271097"/>
                <a:gd name="connsiteX1" fmla="*/ 4337437 w 4337437"/>
                <a:gd name="connsiteY1" fmla="*/ 0 h 271097"/>
                <a:gd name="connsiteX2" fmla="*/ 3795257 w 4337437"/>
                <a:gd name="connsiteY2" fmla="*/ 271097 h 271097"/>
                <a:gd name="connsiteX3" fmla="*/ 0 w 4337437"/>
                <a:gd name="connsiteY3" fmla="*/ 271093 h 271097"/>
                <a:gd name="connsiteX4" fmla="*/ 447579 w 4337437"/>
                <a:gd name="connsiteY4" fmla="*/ 4 h 271097"/>
                <a:gd name="connsiteX0" fmla="*/ 447579 w 3980248"/>
                <a:gd name="connsiteY0" fmla="*/ 0 h 271093"/>
                <a:gd name="connsiteX1" fmla="*/ 3980248 w 3980248"/>
                <a:gd name="connsiteY1" fmla="*/ 123823 h 271093"/>
                <a:gd name="connsiteX2" fmla="*/ 3795257 w 3980248"/>
                <a:gd name="connsiteY2" fmla="*/ 271093 h 271093"/>
                <a:gd name="connsiteX3" fmla="*/ 0 w 3980248"/>
                <a:gd name="connsiteY3" fmla="*/ 271089 h 271093"/>
                <a:gd name="connsiteX4" fmla="*/ 447579 w 3980248"/>
                <a:gd name="connsiteY4" fmla="*/ 0 h 271093"/>
                <a:gd name="connsiteX0" fmla="*/ 263895 w 3980248"/>
                <a:gd name="connsiteY0" fmla="*/ 0 h 165194"/>
                <a:gd name="connsiteX1" fmla="*/ 3980248 w 3980248"/>
                <a:gd name="connsiteY1" fmla="*/ 17924 h 165194"/>
                <a:gd name="connsiteX2" fmla="*/ 3795257 w 3980248"/>
                <a:gd name="connsiteY2" fmla="*/ 165194 h 165194"/>
                <a:gd name="connsiteX3" fmla="*/ 0 w 3980248"/>
                <a:gd name="connsiteY3" fmla="*/ 165190 h 165194"/>
                <a:gd name="connsiteX4" fmla="*/ 263895 w 3980248"/>
                <a:gd name="connsiteY4" fmla="*/ 0 h 165194"/>
                <a:gd name="connsiteX0" fmla="*/ 207865 w 3980248"/>
                <a:gd name="connsiteY0" fmla="*/ 7292 h 147270"/>
                <a:gd name="connsiteX1" fmla="*/ 3980248 w 3980248"/>
                <a:gd name="connsiteY1" fmla="*/ 0 h 147270"/>
                <a:gd name="connsiteX2" fmla="*/ 3795257 w 3980248"/>
                <a:gd name="connsiteY2" fmla="*/ 147270 h 147270"/>
                <a:gd name="connsiteX3" fmla="*/ 0 w 3980248"/>
                <a:gd name="connsiteY3" fmla="*/ 147266 h 147270"/>
                <a:gd name="connsiteX4" fmla="*/ 207865 w 3980248"/>
                <a:gd name="connsiteY4" fmla="*/ 7292 h 147270"/>
                <a:gd name="connsiteX0" fmla="*/ 207865 w 3980248"/>
                <a:gd name="connsiteY0" fmla="*/ 7292 h 147266"/>
                <a:gd name="connsiteX1" fmla="*/ 3980248 w 3980248"/>
                <a:gd name="connsiteY1" fmla="*/ 0 h 147266"/>
                <a:gd name="connsiteX2" fmla="*/ 2034902 w 3980248"/>
                <a:gd name="connsiteY2" fmla="*/ 143441 h 147266"/>
                <a:gd name="connsiteX3" fmla="*/ 0 w 3980248"/>
                <a:gd name="connsiteY3" fmla="*/ 147266 h 147266"/>
                <a:gd name="connsiteX4" fmla="*/ 207865 w 3980248"/>
                <a:gd name="connsiteY4" fmla="*/ 7292 h 147266"/>
                <a:gd name="connsiteX0" fmla="*/ 207865 w 2235674"/>
                <a:gd name="connsiteY0" fmla="*/ 7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207865 w 2235674"/>
                <a:gd name="connsiteY4" fmla="*/ 7 h 139981"/>
                <a:gd name="connsiteX0" fmla="*/ 135402 w 2235674"/>
                <a:gd name="connsiteY0" fmla="*/ 47820 h 139981"/>
                <a:gd name="connsiteX1" fmla="*/ 2235674 w 2235674"/>
                <a:gd name="connsiteY1" fmla="*/ 0 h 139981"/>
                <a:gd name="connsiteX2" fmla="*/ 2034902 w 2235674"/>
                <a:gd name="connsiteY2" fmla="*/ 136156 h 139981"/>
                <a:gd name="connsiteX3" fmla="*/ 0 w 2235674"/>
                <a:gd name="connsiteY3" fmla="*/ 139981 h 139981"/>
                <a:gd name="connsiteX4" fmla="*/ 135402 w 2235674"/>
                <a:gd name="connsiteY4" fmla="*/ 47820 h 139981"/>
                <a:gd name="connsiteX0" fmla="*/ 135402 w 2192997"/>
                <a:gd name="connsiteY0" fmla="*/ 8972 h 101133"/>
                <a:gd name="connsiteX1" fmla="*/ 2192997 w 2192997"/>
                <a:gd name="connsiteY1" fmla="*/ 0 h 101133"/>
                <a:gd name="connsiteX2" fmla="*/ 2034902 w 2192997"/>
                <a:gd name="connsiteY2" fmla="*/ 97308 h 101133"/>
                <a:gd name="connsiteX3" fmla="*/ 0 w 2192997"/>
                <a:gd name="connsiteY3" fmla="*/ 101133 h 101133"/>
                <a:gd name="connsiteX4" fmla="*/ 135402 w 2192997"/>
                <a:gd name="connsiteY4" fmla="*/ 8972 h 101133"/>
                <a:gd name="connsiteX0" fmla="*/ 135402 w 2168718"/>
                <a:gd name="connsiteY0" fmla="*/ 47821 h 139982"/>
                <a:gd name="connsiteX1" fmla="*/ 2168718 w 2168718"/>
                <a:gd name="connsiteY1" fmla="*/ 0 h 139982"/>
                <a:gd name="connsiteX2" fmla="*/ 2034902 w 2168718"/>
                <a:gd name="connsiteY2" fmla="*/ 136157 h 139982"/>
                <a:gd name="connsiteX3" fmla="*/ 0 w 2168718"/>
                <a:gd name="connsiteY3" fmla="*/ 139982 h 139982"/>
                <a:gd name="connsiteX4" fmla="*/ 135402 w 2168718"/>
                <a:gd name="connsiteY4" fmla="*/ 47821 h 139982"/>
                <a:gd name="connsiteX0" fmla="*/ 135402 w 2108114"/>
                <a:gd name="connsiteY0" fmla="*/ 8 h 92169"/>
                <a:gd name="connsiteX1" fmla="*/ 2108114 w 2108114"/>
                <a:gd name="connsiteY1" fmla="*/ 0 h 92169"/>
                <a:gd name="connsiteX2" fmla="*/ 2034902 w 2108114"/>
                <a:gd name="connsiteY2" fmla="*/ 88344 h 92169"/>
                <a:gd name="connsiteX3" fmla="*/ 0 w 2108114"/>
                <a:gd name="connsiteY3" fmla="*/ 92169 h 92169"/>
                <a:gd name="connsiteX4" fmla="*/ 135402 w 2108114"/>
                <a:gd name="connsiteY4" fmla="*/ 8 h 9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114" h="92169">
                  <a:moveTo>
                    <a:pt x="135402" y="8"/>
                  </a:moveTo>
                  <a:lnTo>
                    <a:pt x="2108114" y="0"/>
                  </a:lnTo>
                  <a:lnTo>
                    <a:pt x="2034902" y="88344"/>
                  </a:lnTo>
                  <a:lnTo>
                    <a:pt x="0" y="92169"/>
                  </a:lnTo>
                  <a:lnTo>
                    <a:pt x="135402" y="8"/>
                  </a:ln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75"/>
          <p:cNvGrpSpPr/>
          <p:nvPr/>
        </p:nvGrpSpPr>
        <p:grpSpPr>
          <a:xfrm>
            <a:off x="11277726" y="1295790"/>
            <a:ext cx="56270" cy="424550"/>
            <a:chOff x="3707927" y="4054476"/>
            <a:chExt cx="323834" cy="3007148"/>
          </a:xfrm>
          <a:effectLst>
            <a:outerShdw blurRad="508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77" name="Прямоугольник 76"/>
            <p:cNvSpPr/>
            <p:nvPr/>
          </p:nvSpPr>
          <p:spPr>
            <a:xfrm>
              <a:off x="3822849" y="4897314"/>
              <a:ext cx="64294" cy="1104702"/>
            </a:xfrm>
            <a:prstGeom prst="rect">
              <a:avLst/>
            </a:prstGeom>
            <a:gradFill>
              <a:gsLst>
                <a:gs pos="12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51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6" name="Группа 111"/>
            <p:cNvGrpSpPr/>
            <p:nvPr/>
          </p:nvGrpSpPr>
          <p:grpSpPr>
            <a:xfrm>
              <a:off x="3707927" y="4054476"/>
              <a:ext cx="323834" cy="958850"/>
              <a:chOff x="3707927" y="4054476"/>
              <a:chExt cx="323834" cy="958850"/>
            </a:xfrm>
          </p:grpSpPr>
          <p:grpSp>
            <p:nvGrpSpPr>
              <p:cNvPr id="78" name="Группа 81"/>
              <p:cNvGrpSpPr/>
              <p:nvPr/>
            </p:nvGrpSpPr>
            <p:grpSpPr>
              <a:xfrm>
                <a:off x="3707927" y="4054476"/>
                <a:ext cx="285724" cy="958850"/>
                <a:chOff x="3821046" y="5278612"/>
                <a:chExt cx="81635" cy="958850"/>
              </a:xfrm>
            </p:grpSpPr>
            <p:sp>
              <p:nvSpPr>
                <p:cNvPr id="89" name="Прямоугольник 78"/>
                <p:cNvSpPr/>
                <p:nvPr/>
              </p:nvSpPr>
              <p:spPr>
                <a:xfrm>
                  <a:off x="3821059" y="5373216"/>
                  <a:ext cx="30861" cy="8640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0" name="Полилиния 89"/>
                <p:cNvSpPr/>
                <p:nvPr/>
              </p:nvSpPr>
              <p:spPr>
                <a:xfrm>
                  <a:off x="3851904" y="5278612"/>
                  <a:ext cx="50777" cy="958850"/>
                </a:xfrm>
                <a:custGeom>
                  <a:avLst/>
                  <a:gdLst>
                    <a:gd name="connsiteX0" fmla="*/ 0 w 72008"/>
                    <a:gd name="connsiteY0" fmla="*/ 0 h 576064"/>
                    <a:gd name="connsiteX1" fmla="*/ 72008 w 72008"/>
                    <a:gd name="connsiteY1" fmla="*/ 0 h 576064"/>
                    <a:gd name="connsiteX2" fmla="*/ 72008 w 72008"/>
                    <a:gd name="connsiteY2" fmla="*/ 576064 h 576064"/>
                    <a:gd name="connsiteX3" fmla="*/ 0 w 72008"/>
                    <a:gd name="connsiteY3" fmla="*/ 576064 h 576064"/>
                    <a:gd name="connsiteX4" fmla="*/ 0 w 72008"/>
                    <a:gd name="connsiteY4" fmla="*/ 0 h 576064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576064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72008 w 72008"/>
                    <a:gd name="connsiteY2" fmla="*/ 576064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71788 w 72008"/>
                    <a:gd name="connsiteY2" fmla="*/ 811411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50704 w 72008"/>
                    <a:gd name="connsiteY2" fmla="*/ 872009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50777"/>
                    <a:gd name="connsiteY0" fmla="*/ 94605 h 958850"/>
                    <a:gd name="connsiteX1" fmla="*/ 50017 w 50777"/>
                    <a:gd name="connsiteY1" fmla="*/ 0 h 958850"/>
                    <a:gd name="connsiteX2" fmla="*/ 50704 w 50777"/>
                    <a:gd name="connsiteY2" fmla="*/ 822598 h 958850"/>
                    <a:gd name="connsiteX3" fmla="*/ 723 w 50777"/>
                    <a:gd name="connsiteY3" fmla="*/ 958850 h 958850"/>
                    <a:gd name="connsiteX4" fmla="*/ 0 w 50777"/>
                    <a:gd name="connsiteY4" fmla="*/ 94605 h 958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777" h="958850">
                      <a:moveTo>
                        <a:pt x="0" y="94605"/>
                      </a:moveTo>
                      <a:lnTo>
                        <a:pt x="50017" y="0"/>
                      </a:lnTo>
                      <a:cubicBezTo>
                        <a:pt x="49944" y="270470"/>
                        <a:pt x="50777" y="552128"/>
                        <a:pt x="50704" y="822598"/>
                      </a:cubicBezTo>
                      <a:lnTo>
                        <a:pt x="723" y="958850"/>
                      </a:lnTo>
                      <a:lnTo>
                        <a:pt x="0" y="94605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1" name="Полилиния 90"/>
                <p:cNvSpPr/>
                <p:nvPr/>
              </p:nvSpPr>
              <p:spPr>
                <a:xfrm>
                  <a:off x="3821046" y="5279405"/>
                  <a:ext cx="80878" cy="93811"/>
                </a:xfrm>
                <a:custGeom>
                  <a:avLst/>
                  <a:gdLst>
                    <a:gd name="connsiteX0" fmla="*/ 0 w 72008"/>
                    <a:gd name="connsiteY0" fmla="*/ 0 h 576064"/>
                    <a:gd name="connsiteX1" fmla="*/ 72008 w 72008"/>
                    <a:gd name="connsiteY1" fmla="*/ 0 h 576064"/>
                    <a:gd name="connsiteX2" fmla="*/ 72008 w 72008"/>
                    <a:gd name="connsiteY2" fmla="*/ 576064 h 576064"/>
                    <a:gd name="connsiteX3" fmla="*/ 0 w 72008"/>
                    <a:gd name="connsiteY3" fmla="*/ 576064 h 576064"/>
                    <a:gd name="connsiteX4" fmla="*/ 0 w 72008"/>
                    <a:gd name="connsiteY4" fmla="*/ 0 h 576064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576064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144016"/>
                    <a:gd name="connsiteY0" fmla="*/ 0 h 576064"/>
                    <a:gd name="connsiteX1" fmla="*/ 144016 w 144016"/>
                    <a:gd name="connsiteY1" fmla="*/ 432048 h 576064"/>
                    <a:gd name="connsiteX2" fmla="*/ 72008 w 144016"/>
                    <a:gd name="connsiteY2" fmla="*/ 576064 h 576064"/>
                    <a:gd name="connsiteX3" fmla="*/ 0 w 144016"/>
                    <a:gd name="connsiteY3" fmla="*/ 576064 h 576064"/>
                    <a:gd name="connsiteX4" fmla="*/ 0 w 144016"/>
                    <a:gd name="connsiteY4" fmla="*/ 0 h 576064"/>
                    <a:gd name="connsiteX0" fmla="*/ 72008 w 144016"/>
                    <a:gd name="connsiteY0" fmla="*/ 0 h 144016"/>
                    <a:gd name="connsiteX1" fmla="*/ 144016 w 144016"/>
                    <a:gd name="connsiteY1" fmla="*/ 0 h 144016"/>
                    <a:gd name="connsiteX2" fmla="*/ 72008 w 144016"/>
                    <a:gd name="connsiteY2" fmla="*/ 144016 h 144016"/>
                    <a:gd name="connsiteX3" fmla="*/ 0 w 144016"/>
                    <a:gd name="connsiteY3" fmla="*/ 144016 h 144016"/>
                    <a:gd name="connsiteX4" fmla="*/ 72008 w 144016"/>
                    <a:gd name="connsiteY4" fmla="*/ 0 h 144016"/>
                    <a:gd name="connsiteX0" fmla="*/ 30861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30861 w 102869"/>
                    <a:gd name="connsiteY4" fmla="*/ 0 h 144016"/>
                    <a:gd name="connsiteX0" fmla="*/ 61722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61722 w 102869"/>
                    <a:gd name="connsiteY4" fmla="*/ 0 h 144016"/>
                    <a:gd name="connsiteX0" fmla="*/ 61722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61722 w 102869"/>
                    <a:gd name="connsiteY4" fmla="*/ 0 h 144016"/>
                    <a:gd name="connsiteX0" fmla="*/ 69086 w 102869"/>
                    <a:gd name="connsiteY0" fmla="*/ 0 h 148580"/>
                    <a:gd name="connsiteX1" fmla="*/ 102869 w 102869"/>
                    <a:gd name="connsiteY1" fmla="*/ 4564 h 148580"/>
                    <a:gd name="connsiteX2" fmla="*/ 30861 w 102869"/>
                    <a:gd name="connsiteY2" fmla="*/ 148580 h 148580"/>
                    <a:gd name="connsiteX3" fmla="*/ 0 w 102869"/>
                    <a:gd name="connsiteY3" fmla="*/ 148580 h 148580"/>
                    <a:gd name="connsiteX4" fmla="*/ 69086 w 102869"/>
                    <a:gd name="connsiteY4" fmla="*/ 0 h 148580"/>
                    <a:gd name="connsiteX0" fmla="*/ 77357 w 102869"/>
                    <a:gd name="connsiteY0" fmla="*/ 397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77357 w 102869"/>
                    <a:gd name="connsiteY4" fmla="*/ 397 h 144016"/>
                    <a:gd name="connsiteX0" fmla="*/ 77357 w 80878"/>
                    <a:gd name="connsiteY0" fmla="*/ 0 h 143619"/>
                    <a:gd name="connsiteX1" fmla="*/ 80878 w 80878"/>
                    <a:gd name="connsiteY1" fmla="*/ 49808 h 143619"/>
                    <a:gd name="connsiteX2" fmla="*/ 30861 w 80878"/>
                    <a:gd name="connsiteY2" fmla="*/ 143619 h 143619"/>
                    <a:gd name="connsiteX3" fmla="*/ 0 w 80878"/>
                    <a:gd name="connsiteY3" fmla="*/ 143619 h 143619"/>
                    <a:gd name="connsiteX4" fmla="*/ 77357 w 80878"/>
                    <a:gd name="connsiteY4" fmla="*/ 0 h 143619"/>
                    <a:gd name="connsiteX0" fmla="*/ 48045 w 80878"/>
                    <a:gd name="connsiteY0" fmla="*/ 2778 h 93811"/>
                    <a:gd name="connsiteX1" fmla="*/ 80878 w 80878"/>
                    <a:gd name="connsiteY1" fmla="*/ 0 h 93811"/>
                    <a:gd name="connsiteX2" fmla="*/ 30861 w 80878"/>
                    <a:gd name="connsiteY2" fmla="*/ 93811 h 93811"/>
                    <a:gd name="connsiteX3" fmla="*/ 0 w 80878"/>
                    <a:gd name="connsiteY3" fmla="*/ 93811 h 93811"/>
                    <a:gd name="connsiteX4" fmla="*/ 48045 w 80878"/>
                    <a:gd name="connsiteY4" fmla="*/ 2778 h 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878" h="93811">
                      <a:moveTo>
                        <a:pt x="48045" y="2778"/>
                      </a:moveTo>
                      <a:lnTo>
                        <a:pt x="80878" y="0"/>
                      </a:lnTo>
                      <a:lnTo>
                        <a:pt x="30861" y="93811"/>
                      </a:lnTo>
                      <a:lnTo>
                        <a:pt x="0" y="93811"/>
                      </a:lnTo>
                      <a:lnTo>
                        <a:pt x="48045" y="2778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0" name="Группа 85"/>
              <p:cNvGrpSpPr/>
              <p:nvPr/>
            </p:nvGrpSpPr>
            <p:grpSpPr>
              <a:xfrm>
                <a:off x="3865748" y="4151313"/>
                <a:ext cx="72008" cy="745629"/>
                <a:chOff x="3865748" y="4151313"/>
                <a:chExt cx="72008" cy="745629"/>
              </a:xfrm>
            </p:grpSpPr>
            <p:sp>
              <p:nvSpPr>
                <p:cNvPr id="86" name="Овал 85"/>
                <p:cNvSpPr/>
                <p:nvPr/>
              </p:nvSpPr>
              <p:spPr>
                <a:xfrm rot="243275">
                  <a:off x="3865748" y="4151313"/>
                  <a:ext cx="72008" cy="216024"/>
                </a:xfrm>
                <a:prstGeom prst="ellipse">
                  <a:avLst/>
                </a:prstGeom>
                <a:solidFill>
                  <a:srgbClr val="C00000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Овал 86"/>
                <p:cNvSpPr/>
                <p:nvPr/>
              </p:nvSpPr>
              <p:spPr>
                <a:xfrm rot="204605">
                  <a:off x="3865748" y="4416115"/>
                  <a:ext cx="72008" cy="216024"/>
                </a:xfrm>
                <a:prstGeom prst="ellipse">
                  <a:avLst/>
                </a:prstGeom>
                <a:solidFill>
                  <a:srgbClr val="FFC000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8" name="Овал 87"/>
                <p:cNvSpPr/>
                <p:nvPr/>
              </p:nvSpPr>
              <p:spPr>
                <a:xfrm rot="249261">
                  <a:off x="3865748" y="4680918"/>
                  <a:ext cx="72008" cy="216024"/>
                </a:xfrm>
                <a:prstGeom prst="ellipse">
                  <a:avLst/>
                </a:prstGeom>
                <a:solidFill>
                  <a:srgbClr val="37CB0F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1" name="Группа 110"/>
              <p:cNvGrpSpPr/>
              <p:nvPr/>
            </p:nvGrpSpPr>
            <p:grpSpPr>
              <a:xfrm>
                <a:off x="3833871" y="4093185"/>
                <a:ext cx="197890" cy="721561"/>
                <a:chOff x="3833871" y="4093185"/>
                <a:chExt cx="197890" cy="721561"/>
              </a:xfrm>
            </p:grpSpPr>
            <p:sp>
              <p:nvSpPr>
                <p:cNvPr id="83" name="Полилиния 82"/>
                <p:cNvSpPr/>
                <p:nvPr/>
              </p:nvSpPr>
              <p:spPr>
                <a:xfrm rot="627121">
                  <a:off x="3834640" y="4093185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Полилиния 83"/>
                <p:cNvSpPr/>
                <p:nvPr/>
              </p:nvSpPr>
              <p:spPr>
                <a:xfrm rot="627121">
                  <a:off x="3833871" y="4366756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Полилиния 84"/>
                <p:cNvSpPr/>
                <p:nvPr/>
              </p:nvSpPr>
              <p:spPr>
                <a:xfrm rot="627121">
                  <a:off x="3833871" y="4628693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79" name="Прямоугольник 78"/>
            <p:cNvSpPr/>
            <p:nvPr/>
          </p:nvSpPr>
          <p:spPr>
            <a:xfrm>
              <a:off x="3804046" y="5956922"/>
              <a:ext cx="101277" cy="1104702"/>
            </a:xfrm>
            <a:prstGeom prst="rect">
              <a:avLst/>
            </a:prstGeom>
            <a:gradFill>
              <a:gsLst>
                <a:gs pos="12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51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91"/>
          <p:cNvGrpSpPr/>
          <p:nvPr/>
        </p:nvGrpSpPr>
        <p:grpSpPr>
          <a:xfrm>
            <a:off x="11514291" y="1412776"/>
            <a:ext cx="56270" cy="424550"/>
            <a:chOff x="3707927" y="4054476"/>
            <a:chExt cx="323834" cy="3007148"/>
          </a:xfrm>
          <a:effectLst>
            <a:outerShdw blurRad="508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93" name="Прямоугольник 92"/>
            <p:cNvSpPr/>
            <p:nvPr/>
          </p:nvSpPr>
          <p:spPr>
            <a:xfrm>
              <a:off x="3822849" y="4897314"/>
              <a:ext cx="64294" cy="1104702"/>
            </a:xfrm>
            <a:prstGeom prst="rect">
              <a:avLst/>
            </a:prstGeom>
            <a:gradFill>
              <a:gsLst>
                <a:gs pos="12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51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2" name="Группа 111"/>
            <p:cNvGrpSpPr/>
            <p:nvPr/>
          </p:nvGrpSpPr>
          <p:grpSpPr>
            <a:xfrm>
              <a:off x="3707927" y="4054476"/>
              <a:ext cx="323834" cy="958850"/>
              <a:chOff x="3707927" y="4054476"/>
              <a:chExt cx="323834" cy="958850"/>
            </a:xfrm>
          </p:grpSpPr>
          <p:grpSp>
            <p:nvGrpSpPr>
              <p:cNvPr id="94" name="Группа 81"/>
              <p:cNvGrpSpPr/>
              <p:nvPr/>
            </p:nvGrpSpPr>
            <p:grpSpPr>
              <a:xfrm>
                <a:off x="3707927" y="4054476"/>
                <a:ext cx="285724" cy="958850"/>
                <a:chOff x="3821046" y="5278612"/>
                <a:chExt cx="81635" cy="958850"/>
              </a:xfrm>
            </p:grpSpPr>
            <p:sp>
              <p:nvSpPr>
                <p:cNvPr id="105" name="Прямоугольник 104"/>
                <p:cNvSpPr/>
                <p:nvPr/>
              </p:nvSpPr>
              <p:spPr>
                <a:xfrm>
                  <a:off x="3821059" y="5373216"/>
                  <a:ext cx="30861" cy="8640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6" name="Полилиния 105"/>
                <p:cNvSpPr/>
                <p:nvPr/>
              </p:nvSpPr>
              <p:spPr>
                <a:xfrm>
                  <a:off x="3851904" y="5278612"/>
                  <a:ext cx="50777" cy="958850"/>
                </a:xfrm>
                <a:custGeom>
                  <a:avLst/>
                  <a:gdLst>
                    <a:gd name="connsiteX0" fmla="*/ 0 w 72008"/>
                    <a:gd name="connsiteY0" fmla="*/ 0 h 576064"/>
                    <a:gd name="connsiteX1" fmla="*/ 72008 w 72008"/>
                    <a:gd name="connsiteY1" fmla="*/ 0 h 576064"/>
                    <a:gd name="connsiteX2" fmla="*/ 72008 w 72008"/>
                    <a:gd name="connsiteY2" fmla="*/ 576064 h 576064"/>
                    <a:gd name="connsiteX3" fmla="*/ 0 w 72008"/>
                    <a:gd name="connsiteY3" fmla="*/ 576064 h 576064"/>
                    <a:gd name="connsiteX4" fmla="*/ 0 w 72008"/>
                    <a:gd name="connsiteY4" fmla="*/ 0 h 576064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576064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72008 w 72008"/>
                    <a:gd name="connsiteY2" fmla="*/ 576064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71788 w 72008"/>
                    <a:gd name="connsiteY2" fmla="*/ 811411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50704 w 72008"/>
                    <a:gd name="connsiteY2" fmla="*/ 872009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50777"/>
                    <a:gd name="connsiteY0" fmla="*/ 94605 h 958850"/>
                    <a:gd name="connsiteX1" fmla="*/ 50017 w 50777"/>
                    <a:gd name="connsiteY1" fmla="*/ 0 h 958850"/>
                    <a:gd name="connsiteX2" fmla="*/ 50704 w 50777"/>
                    <a:gd name="connsiteY2" fmla="*/ 822598 h 958850"/>
                    <a:gd name="connsiteX3" fmla="*/ 723 w 50777"/>
                    <a:gd name="connsiteY3" fmla="*/ 958850 h 958850"/>
                    <a:gd name="connsiteX4" fmla="*/ 0 w 50777"/>
                    <a:gd name="connsiteY4" fmla="*/ 94605 h 958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777" h="958850">
                      <a:moveTo>
                        <a:pt x="0" y="94605"/>
                      </a:moveTo>
                      <a:lnTo>
                        <a:pt x="50017" y="0"/>
                      </a:lnTo>
                      <a:cubicBezTo>
                        <a:pt x="49944" y="270470"/>
                        <a:pt x="50777" y="552128"/>
                        <a:pt x="50704" y="822598"/>
                      </a:cubicBezTo>
                      <a:lnTo>
                        <a:pt x="723" y="958850"/>
                      </a:lnTo>
                      <a:lnTo>
                        <a:pt x="0" y="94605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7" name="Полилиния 106"/>
                <p:cNvSpPr/>
                <p:nvPr/>
              </p:nvSpPr>
              <p:spPr>
                <a:xfrm>
                  <a:off x="3821046" y="5279405"/>
                  <a:ext cx="80878" cy="93811"/>
                </a:xfrm>
                <a:custGeom>
                  <a:avLst/>
                  <a:gdLst>
                    <a:gd name="connsiteX0" fmla="*/ 0 w 72008"/>
                    <a:gd name="connsiteY0" fmla="*/ 0 h 576064"/>
                    <a:gd name="connsiteX1" fmla="*/ 72008 w 72008"/>
                    <a:gd name="connsiteY1" fmla="*/ 0 h 576064"/>
                    <a:gd name="connsiteX2" fmla="*/ 72008 w 72008"/>
                    <a:gd name="connsiteY2" fmla="*/ 576064 h 576064"/>
                    <a:gd name="connsiteX3" fmla="*/ 0 w 72008"/>
                    <a:gd name="connsiteY3" fmla="*/ 576064 h 576064"/>
                    <a:gd name="connsiteX4" fmla="*/ 0 w 72008"/>
                    <a:gd name="connsiteY4" fmla="*/ 0 h 576064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576064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144016"/>
                    <a:gd name="connsiteY0" fmla="*/ 0 h 576064"/>
                    <a:gd name="connsiteX1" fmla="*/ 144016 w 144016"/>
                    <a:gd name="connsiteY1" fmla="*/ 432048 h 576064"/>
                    <a:gd name="connsiteX2" fmla="*/ 72008 w 144016"/>
                    <a:gd name="connsiteY2" fmla="*/ 576064 h 576064"/>
                    <a:gd name="connsiteX3" fmla="*/ 0 w 144016"/>
                    <a:gd name="connsiteY3" fmla="*/ 576064 h 576064"/>
                    <a:gd name="connsiteX4" fmla="*/ 0 w 144016"/>
                    <a:gd name="connsiteY4" fmla="*/ 0 h 576064"/>
                    <a:gd name="connsiteX0" fmla="*/ 72008 w 144016"/>
                    <a:gd name="connsiteY0" fmla="*/ 0 h 144016"/>
                    <a:gd name="connsiteX1" fmla="*/ 144016 w 144016"/>
                    <a:gd name="connsiteY1" fmla="*/ 0 h 144016"/>
                    <a:gd name="connsiteX2" fmla="*/ 72008 w 144016"/>
                    <a:gd name="connsiteY2" fmla="*/ 144016 h 144016"/>
                    <a:gd name="connsiteX3" fmla="*/ 0 w 144016"/>
                    <a:gd name="connsiteY3" fmla="*/ 144016 h 144016"/>
                    <a:gd name="connsiteX4" fmla="*/ 72008 w 144016"/>
                    <a:gd name="connsiteY4" fmla="*/ 0 h 144016"/>
                    <a:gd name="connsiteX0" fmla="*/ 30861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30861 w 102869"/>
                    <a:gd name="connsiteY4" fmla="*/ 0 h 144016"/>
                    <a:gd name="connsiteX0" fmla="*/ 61722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61722 w 102869"/>
                    <a:gd name="connsiteY4" fmla="*/ 0 h 144016"/>
                    <a:gd name="connsiteX0" fmla="*/ 61722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61722 w 102869"/>
                    <a:gd name="connsiteY4" fmla="*/ 0 h 144016"/>
                    <a:gd name="connsiteX0" fmla="*/ 69086 w 102869"/>
                    <a:gd name="connsiteY0" fmla="*/ 0 h 148580"/>
                    <a:gd name="connsiteX1" fmla="*/ 102869 w 102869"/>
                    <a:gd name="connsiteY1" fmla="*/ 4564 h 148580"/>
                    <a:gd name="connsiteX2" fmla="*/ 30861 w 102869"/>
                    <a:gd name="connsiteY2" fmla="*/ 148580 h 148580"/>
                    <a:gd name="connsiteX3" fmla="*/ 0 w 102869"/>
                    <a:gd name="connsiteY3" fmla="*/ 148580 h 148580"/>
                    <a:gd name="connsiteX4" fmla="*/ 69086 w 102869"/>
                    <a:gd name="connsiteY4" fmla="*/ 0 h 148580"/>
                    <a:gd name="connsiteX0" fmla="*/ 77357 w 102869"/>
                    <a:gd name="connsiteY0" fmla="*/ 397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77357 w 102869"/>
                    <a:gd name="connsiteY4" fmla="*/ 397 h 144016"/>
                    <a:gd name="connsiteX0" fmla="*/ 77357 w 80878"/>
                    <a:gd name="connsiteY0" fmla="*/ 0 h 143619"/>
                    <a:gd name="connsiteX1" fmla="*/ 80878 w 80878"/>
                    <a:gd name="connsiteY1" fmla="*/ 49808 h 143619"/>
                    <a:gd name="connsiteX2" fmla="*/ 30861 w 80878"/>
                    <a:gd name="connsiteY2" fmla="*/ 143619 h 143619"/>
                    <a:gd name="connsiteX3" fmla="*/ 0 w 80878"/>
                    <a:gd name="connsiteY3" fmla="*/ 143619 h 143619"/>
                    <a:gd name="connsiteX4" fmla="*/ 77357 w 80878"/>
                    <a:gd name="connsiteY4" fmla="*/ 0 h 143619"/>
                    <a:gd name="connsiteX0" fmla="*/ 48045 w 80878"/>
                    <a:gd name="connsiteY0" fmla="*/ 2778 h 93811"/>
                    <a:gd name="connsiteX1" fmla="*/ 80878 w 80878"/>
                    <a:gd name="connsiteY1" fmla="*/ 0 h 93811"/>
                    <a:gd name="connsiteX2" fmla="*/ 30861 w 80878"/>
                    <a:gd name="connsiteY2" fmla="*/ 93811 h 93811"/>
                    <a:gd name="connsiteX3" fmla="*/ 0 w 80878"/>
                    <a:gd name="connsiteY3" fmla="*/ 93811 h 93811"/>
                    <a:gd name="connsiteX4" fmla="*/ 48045 w 80878"/>
                    <a:gd name="connsiteY4" fmla="*/ 2778 h 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878" h="93811">
                      <a:moveTo>
                        <a:pt x="48045" y="2778"/>
                      </a:moveTo>
                      <a:lnTo>
                        <a:pt x="80878" y="0"/>
                      </a:lnTo>
                      <a:lnTo>
                        <a:pt x="30861" y="93811"/>
                      </a:lnTo>
                      <a:lnTo>
                        <a:pt x="0" y="93811"/>
                      </a:lnTo>
                      <a:lnTo>
                        <a:pt x="48045" y="2778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6" name="Группа 85"/>
              <p:cNvGrpSpPr/>
              <p:nvPr/>
            </p:nvGrpSpPr>
            <p:grpSpPr>
              <a:xfrm>
                <a:off x="3865748" y="4151313"/>
                <a:ext cx="72008" cy="745629"/>
                <a:chOff x="3865748" y="4151313"/>
                <a:chExt cx="72008" cy="745629"/>
              </a:xfrm>
            </p:grpSpPr>
            <p:sp>
              <p:nvSpPr>
                <p:cNvPr id="102" name="Овал 101"/>
                <p:cNvSpPr/>
                <p:nvPr/>
              </p:nvSpPr>
              <p:spPr>
                <a:xfrm rot="243275">
                  <a:off x="3865748" y="4151313"/>
                  <a:ext cx="72008" cy="216024"/>
                </a:xfrm>
                <a:prstGeom prst="ellipse">
                  <a:avLst/>
                </a:prstGeom>
                <a:solidFill>
                  <a:srgbClr val="C00000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3" name="Овал 102"/>
                <p:cNvSpPr/>
                <p:nvPr/>
              </p:nvSpPr>
              <p:spPr>
                <a:xfrm rot="204605">
                  <a:off x="3865748" y="4416115"/>
                  <a:ext cx="72008" cy="216024"/>
                </a:xfrm>
                <a:prstGeom prst="ellipse">
                  <a:avLst/>
                </a:prstGeom>
                <a:solidFill>
                  <a:srgbClr val="FFC000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4" name="Овал 103"/>
                <p:cNvSpPr/>
                <p:nvPr/>
              </p:nvSpPr>
              <p:spPr>
                <a:xfrm rot="249261">
                  <a:off x="3865748" y="4680918"/>
                  <a:ext cx="72008" cy="216024"/>
                </a:xfrm>
                <a:prstGeom prst="ellipse">
                  <a:avLst/>
                </a:prstGeom>
                <a:solidFill>
                  <a:srgbClr val="37CB0F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7" name="Группа 110"/>
              <p:cNvGrpSpPr/>
              <p:nvPr/>
            </p:nvGrpSpPr>
            <p:grpSpPr>
              <a:xfrm>
                <a:off x="3833871" y="4093185"/>
                <a:ext cx="197890" cy="721561"/>
                <a:chOff x="3833871" y="4093185"/>
                <a:chExt cx="197890" cy="721561"/>
              </a:xfrm>
            </p:grpSpPr>
            <p:sp>
              <p:nvSpPr>
                <p:cNvPr id="99" name="Полилиния 98"/>
                <p:cNvSpPr/>
                <p:nvPr/>
              </p:nvSpPr>
              <p:spPr>
                <a:xfrm rot="627121">
                  <a:off x="3834640" y="4093185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0" name="Полилиния 99"/>
                <p:cNvSpPr/>
                <p:nvPr/>
              </p:nvSpPr>
              <p:spPr>
                <a:xfrm rot="627121">
                  <a:off x="3833871" y="4366756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1" name="Полилиния 100"/>
                <p:cNvSpPr/>
                <p:nvPr/>
              </p:nvSpPr>
              <p:spPr>
                <a:xfrm rot="627121">
                  <a:off x="3833871" y="4628693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95" name="Прямоугольник 94"/>
            <p:cNvSpPr/>
            <p:nvPr/>
          </p:nvSpPr>
          <p:spPr>
            <a:xfrm>
              <a:off x="3804046" y="5956922"/>
              <a:ext cx="101277" cy="1104702"/>
            </a:xfrm>
            <a:prstGeom prst="rect">
              <a:avLst/>
            </a:prstGeom>
            <a:gradFill>
              <a:gsLst>
                <a:gs pos="12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51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8" name="Группа 107"/>
          <p:cNvGrpSpPr/>
          <p:nvPr/>
        </p:nvGrpSpPr>
        <p:grpSpPr>
          <a:xfrm>
            <a:off x="10433581" y="1332074"/>
            <a:ext cx="115170" cy="381940"/>
            <a:chOff x="8457605" y="456848"/>
            <a:chExt cx="151359" cy="617787"/>
          </a:xfrm>
        </p:grpSpPr>
        <p:grpSp>
          <p:nvGrpSpPr>
            <p:cNvPr id="108" name="Группа 402"/>
            <p:cNvGrpSpPr/>
            <p:nvPr/>
          </p:nvGrpSpPr>
          <p:grpSpPr>
            <a:xfrm>
              <a:off x="8473772" y="456848"/>
              <a:ext cx="135192" cy="617787"/>
              <a:chOff x="4350475" y="1697981"/>
              <a:chExt cx="718142" cy="3281688"/>
            </a:xfrm>
            <a:effectLst>
              <a:outerShdw blurRad="50800" dir="18900000" sy="23000" kx="-1200000" algn="bl" rotWithShape="0">
                <a:prstClr val="black">
                  <a:alpha val="50000"/>
                </a:prstClr>
              </a:outerShdw>
            </a:effectLst>
          </p:grpSpPr>
          <p:grpSp>
            <p:nvGrpSpPr>
              <p:cNvPr id="109" name="Группа 169"/>
              <p:cNvGrpSpPr/>
              <p:nvPr/>
            </p:nvGrpSpPr>
            <p:grpSpPr>
              <a:xfrm>
                <a:off x="4708573" y="1697981"/>
                <a:ext cx="360044" cy="3281688"/>
                <a:chOff x="4708573" y="1697981"/>
                <a:chExt cx="360044" cy="3281688"/>
              </a:xfrm>
            </p:grpSpPr>
            <p:grpSp>
              <p:nvGrpSpPr>
                <p:cNvPr id="110" name="Группа 148"/>
                <p:cNvGrpSpPr/>
                <p:nvPr/>
              </p:nvGrpSpPr>
              <p:grpSpPr>
                <a:xfrm>
                  <a:off x="4822875" y="2573393"/>
                  <a:ext cx="112600" cy="2406276"/>
                  <a:chOff x="3804046" y="4897314"/>
                  <a:chExt cx="101277" cy="2164310"/>
                </a:xfrm>
              </p:grpSpPr>
              <p:sp>
                <p:nvSpPr>
                  <p:cNvPr id="124" name="Прямоугольник 123"/>
                  <p:cNvSpPr/>
                  <p:nvPr/>
                </p:nvSpPr>
                <p:spPr>
                  <a:xfrm>
                    <a:off x="3822849" y="4897314"/>
                    <a:ext cx="64294" cy="1104702"/>
                  </a:xfrm>
                  <a:prstGeom prst="rect">
                    <a:avLst/>
                  </a:prstGeom>
                  <a:gradFill>
                    <a:gsLst>
                      <a:gs pos="12000">
                        <a:schemeClr val="tx1">
                          <a:lumMod val="65000"/>
                          <a:lumOff val="35000"/>
                        </a:schemeClr>
                      </a:gs>
                      <a:gs pos="51000">
                        <a:schemeClr val="bg1">
                          <a:lumMod val="65000"/>
                        </a:schemeClr>
                      </a:gs>
                      <a:gs pos="51000">
                        <a:schemeClr val="bg1">
                          <a:lumMod val="50000"/>
                        </a:schemeClr>
                      </a:gs>
                    </a:gsLst>
                    <a:lin ang="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25" name="Прямоугольник 124"/>
                  <p:cNvSpPr/>
                  <p:nvPr/>
                </p:nvSpPr>
                <p:spPr>
                  <a:xfrm>
                    <a:off x="3804046" y="5956922"/>
                    <a:ext cx="101277" cy="1104702"/>
                  </a:xfrm>
                  <a:prstGeom prst="rect">
                    <a:avLst/>
                  </a:prstGeom>
                  <a:gradFill>
                    <a:gsLst>
                      <a:gs pos="12000">
                        <a:schemeClr val="tx1">
                          <a:lumMod val="65000"/>
                          <a:lumOff val="35000"/>
                        </a:schemeClr>
                      </a:gs>
                      <a:gs pos="51000">
                        <a:schemeClr val="bg1">
                          <a:lumMod val="65000"/>
                        </a:schemeClr>
                      </a:gs>
                      <a:gs pos="51000">
                        <a:schemeClr val="bg1">
                          <a:lumMod val="50000"/>
                        </a:schemeClr>
                      </a:gs>
                    </a:gsLst>
                    <a:lin ang="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123" name="Прямоугольник 122"/>
                <p:cNvSpPr/>
                <p:nvPr/>
              </p:nvSpPr>
              <p:spPr>
                <a:xfrm>
                  <a:off x="4708573" y="1697981"/>
                  <a:ext cx="360044" cy="1008111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4000">
                      <a:schemeClr val="bg1">
                        <a:lumMod val="65000"/>
                      </a:schemeClr>
                    </a:gs>
                    <a:gs pos="86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21" name="Прямоугольник 120"/>
              <p:cNvSpPr/>
              <p:nvPr/>
            </p:nvSpPr>
            <p:spPr>
              <a:xfrm>
                <a:off x="4350475" y="2345631"/>
                <a:ext cx="360040" cy="360039"/>
              </a:xfrm>
              <a:prstGeom prst="rect">
                <a:avLst/>
              </a:prstGeom>
              <a:gradFill>
                <a:gsLst>
                  <a:gs pos="12000">
                    <a:schemeClr val="tx1">
                      <a:lumMod val="65000"/>
                      <a:lumOff val="35000"/>
                    </a:schemeClr>
                  </a:gs>
                  <a:gs pos="4000">
                    <a:schemeClr val="bg1">
                      <a:lumMod val="65000"/>
                    </a:schemeClr>
                  </a:gs>
                  <a:gs pos="86000">
                    <a:schemeClr val="bg1">
                      <a:lumMod val="50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1" name="Группа 409"/>
            <p:cNvGrpSpPr/>
            <p:nvPr/>
          </p:nvGrpSpPr>
          <p:grpSpPr>
            <a:xfrm>
              <a:off x="8457605" y="479905"/>
              <a:ext cx="137799" cy="190400"/>
              <a:chOff x="4341119" y="1697980"/>
              <a:chExt cx="729608" cy="1008112"/>
            </a:xfrm>
          </p:grpSpPr>
          <p:grpSp>
            <p:nvGrpSpPr>
              <p:cNvPr id="112" name="Группа 168"/>
              <p:cNvGrpSpPr/>
              <p:nvPr/>
            </p:nvGrpSpPr>
            <p:grpSpPr>
              <a:xfrm>
                <a:off x="4710682" y="1697980"/>
                <a:ext cx="360045" cy="1008112"/>
                <a:chOff x="4710684" y="1697980"/>
                <a:chExt cx="360043" cy="1008112"/>
              </a:xfrm>
            </p:grpSpPr>
            <p:sp>
              <p:nvSpPr>
                <p:cNvPr id="116" name="Прямоугольник 115"/>
                <p:cNvSpPr/>
                <p:nvPr/>
              </p:nvSpPr>
              <p:spPr>
                <a:xfrm>
                  <a:off x="4710684" y="1697980"/>
                  <a:ext cx="360043" cy="1008112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4000">
                      <a:schemeClr val="bg1">
                        <a:lumMod val="65000"/>
                      </a:schemeClr>
                    </a:gs>
                    <a:gs pos="86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7" name="Овал 116"/>
                <p:cNvSpPr/>
                <p:nvPr/>
              </p:nvSpPr>
              <p:spPr>
                <a:xfrm>
                  <a:off x="4754451" y="1767805"/>
                  <a:ext cx="244872" cy="244872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8" name="Овал 117"/>
                <p:cNvSpPr/>
                <p:nvPr/>
              </p:nvSpPr>
              <p:spPr>
                <a:xfrm>
                  <a:off x="4754451" y="2068723"/>
                  <a:ext cx="244872" cy="24487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9" name="Овал 118"/>
                <p:cNvSpPr/>
                <p:nvPr/>
              </p:nvSpPr>
              <p:spPr>
                <a:xfrm>
                  <a:off x="4754451" y="2369641"/>
                  <a:ext cx="244872" cy="244872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0" name="Группа 172"/>
              <p:cNvGrpSpPr/>
              <p:nvPr/>
            </p:nvGrpSpPr>
            <p:grpSpPr>
              <a:xfrm>
                <a:off x="4341119" y="2345630"/>
                <a:ext cx="360040" cy="360040"/>
                <a:chOff x="4360739" y="2348880"/>
                <a:chExt cx="360040" cy="360040"/>
              </a:xfrm>
            </p:grpSpPr>
            <p:sp>
              <p:nvSpPr>
                <p:cNvPr id="114" name="Прямоугольник 113"/>
                <p:cNvSpPr/>
                <p:nvPr/>
              </p:nvSpPr>
              <p:spPr>
                <a:xfrm>
                  <a:off x="4360739" y="2348880"/>
                  <a:ext cx="360040" cy="360040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4000">
                      <a:schemeClr val="bg1">
                        <a:lumMod val="65000"/>
                      </a:schemeClr>
                    </a:gs>
                    <a:gs pos="86000">
                      <a:schemeClr val="bg1">
                        <a:lumMod val="50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5" name="Овал 114"/>
                <p:cNvSpPr/>
                <p:nvPr/>
              </p:nvSpPr>
              <p:spPr>
                <a:xfrm>
                  <a:off x="4413560" y="2406464"/>
                  <a:ext cx="244872" cy="244872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13" name="Стрелка вправо 112"/>
              <p:cNvSpPr/>
              <p:nvPr/>
            </p:nvSpPr>
            <p:spPr>
              <a:xfrm rot="10800000">
                <a:off x="4399408" y="2454499"/>
                <a:ext cx="216024" cy="144016"/>
              </a:xfrm>
              <a:prstGeom prst="rightArrow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26" name="TextBox 125"/>
          <p:cNvSpPr txBox="1"/>
          <p:nvPr/>
        </p:nvSpPr>
        <p:spPr>
          <a:xfrm>
            <a:off x="68960" y="2363660"/>
            <a:ext cx="933269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 smtClean="0">
                <a:latin typeface="Yandex Sans Text Web Reg" pitchFamily="2" charset="-52"/>
                <a:cs typeface="Arial" pitchFamily="34" charset="0"/>
              </a:rPr>
              <a:t>Время суток</a:t>
            </a:r>
            <a:endParaRPr lang="ru-RU" sz="1000" dirty="0">
              <a:latin typeface="Yandex Sans Text Web Reg" pitchFamily="2" charset="-52"/>
              <a:cs typeface="Arial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222210" y="1392428"/>
            <a:ext cx="2329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Yandex Sans Text Web Light" pitchFamily="2" charset="-52"/>
                <a:cs typeface="Arial" pitchFamily="34" charset="0"/>
              </a:rPr>
              <a:t>Алтуфьевское шоссе (Дублер)</a:t>
            </a:r>
            <a:endParaRPr lang="ru-RU" sz="1200" dirty="0">
              <a:latin typeface="Yandex Sans Text Web Light" pitchFamily="2" charset="-52"/>
              <a:cs typeface="Arial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349215" y="3281319"/>
            <a:ext cx="2329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Yandex Sans Text Web Light" pitchFamily="2" charset="-52"/>
                <a:cs typeface="Arial" pitchFamily="34" charset="0"/>
              </a:rPr>
              <a:t>Алтуфьевское шоссе (Дублер)</a:t>
            </a:r>
            <a:endParaRPr lang="ru-RU" sz="1200" dirty="0">
              <a:latin typeface="Yandex Sans Text Web Light" pitchFamily="2" charset="-52"/>
              <a:cs typeface="Arial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246735" y="2926995"/>
            <a:ext cx="24865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Yandex Sans Text Web Light" pitchFamily="2" charset="-52"/>
                <a:cs typeface="Arial" pitchFamily="34" charset="0"/>
              </a:rPr>
              <a:t>Алтуфьевское шоссе (из центра)</a:t>
            </a:r>
            <a:endParaRPr lang="ru-RU" sz="1200" dirty="0">
              <a:solidFill>
                <a:schemeClr val="bg1"/>
              </a:solidFill>
              <a:latin typeface="Yandex Sans Text Web Light" pitchFamily="2" charset="-52"/>
              <a:cs typeface="Arial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46736" y="1696662"/>
            <a:ext cx="2324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Yandex Sans Text Web Light" pitchFamily="2" charset="-52"/>
                <a:cs typeface="Arial" pitchFamily="34" charset="0"/>
              </a:rPr>
              <a:t>Алтуфьевское шоссе (в центр)</a:t>
            </a:r>
            <a:endParaRPr lang="ru-RU" sz="1200" dirty="0">
              <a:solidFill>
                <a:schemeClr val="bg1"/>
              </a:solidFill>
              <a:latin typeface="Yandex Sans Text Web Light" pitchFamily="2" charset="-52"/>
              <a:cs typeface="Arial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1240083" y="2327718"/>
            <a:ext cx="8462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kern="100" dirty="0" smtClean="0">
                <a:latin typeface="Yandex Sans Text Web Light" pitchFamily="2" charset="-52"/>
                <a:cs typeface="Arial" pitchFamily="34" charset="0"/>
              </a:rPr>
              <a:t>1         2         3         4         5        6         7         8         9       10      11      12      13      14      15      16      17      18      19       20      21      22      23      24</a:t>
            </a:r>
            <a:endParaRPr lang="ru-RU" sz="1200" kern="100" dirty="0">
              <a:latin typeface="Yandex Sans Text Web Light" pitchFamily="2" charset="-52"/>
              <a:cs typeface="Arial" pitchFamily="34" charset="0"/>
            </a:endParaRPr>
          </a:p>
        </p:txBody>
      </p:sp>
      <p:grpSp>
        <p:nvGrpSpPr>
          <p:cNvPr id="122" name="Группа 131"/>
          <p:cNvGrpSpPr/>
          <p:nvPr/>
        </p:nvGrpSpPr>
        <p:grpSpPr>
          <a:xfrm>
            <a:off x="8981708" y="2726845"/>
            <a:ext cx="144889" cy="529498"/>
            <a:chOff x="6164440" y="-54995"/>
            <a:chExt cx="729610" cy="3281690"/>
          </a:xfrm>
          <a:effectLst>
            <a:outerShdw blurRad="50800" dir="18900000" sy="23000" kx="-1200000" algn="bl" rotWithShape="0">
              <a:prstClr val="black">
                <a:alpha val="50000"/>
              </a:prstClr>
            </a:outerShdw>
          </a:effectLst>
        </p:grpSpPr>
        <p:grpSp>
          <p:nvGrpSpPr>
            <p:cNvPr id="132" name="Группа 169"/>
            <p:cNvGrpSpPr/>
            <p:nvPr/>
          </p:nvGrpSpPr>
          <p:grpSpPr>
            <a:xfrm>
              <a:off x="6534007" y="-54995"/>
              <a:ext cx="360043" cy="3281690"/>
              <a:chOff x="6534007" y="-54995"/>
              <a:chExt cx="360043" cy="3281690"/>
            </a:xfrm>
          </p:grpSpPr>
          <p:grpSp>
            <p:nvGrpSpPr>
              <p:cNvPr id="133" name="Группа 148"/>
              <p:cNvGrpSpPr/>
              <p:nvPr/>
            </p:nvGrpSpPr>
            <p:grpSpPr>
              <a:xfrm>
                <a:off x="6646195" y="820418"/>
                <a:ext cx="112600" cy="2406277"/>
                <a:chOff x="5444015" y="3320611"/>
                <a:chExt cx="101277" cy="2164311"/>
              </a:xfrm>
            </p:grpSpPr>
            <p:sp>
              <p:nvSpPr>
                <p:cNvPr id="144" name="Прямоугольник 143"/>
                <p:cNvSpPr/>
                <p:nvPr/>
              </p:nvSpPr>
              <p:spPr>
                <a:xfrm>
                  <a:off x="5462819" y="3320611"/>
                  <a:ext cx="64295" cy="1104703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51000">
                      <a:schemeClr val="bg1">
                        <a:lumMod val="65000"/>
                      </a:schemeClr>
                    </a:gs>
                    <a:gs pos="51000">
                      <a:schemeClr val="bg1">
                        <a:lumMod val="5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5" name="Прямоугольник 144"/>
                <p:cNvSpPr/>
                <p:nvPr/>
              </p:nvSpPr>
              <p:spPr>
                <a:xfrm>
                  <a:off x="5444015" y="4380219"/>
                  <a:ext cx="101277" cy="1104703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51000">
                      <a:schemeClr val="bg1">
                        <a:lumMod val="65000"/>
                      </a:schemeClr>
                    </a:gs>
                    <a:gs pos="51000">
                      <a:schemeClr val="bg1">
                        <a:lumMod val="5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4" name="Группа 168"/>
              <p:cNvGrpSpPr/>
              <p:nvPr/>
            </p:nvGrpSpPr>
            <p:grpSpPr>
              <a:xfrm>
                <a:off x="6534007" y="-54995"/>
                <a:ext cx="360043" cy="1008112"/>
                <a:chOff x="6534007" y="-54995"/>
                <a:chExt cx="360043" cy="1008112"/>
              </a:xfrm>
            </p:grpSpPr>
            <p:sp>
              <p:nvSpPr>
                <p:cNvPr id="140" name="Прямоугольник 139"/>
                <p:cNvSpPr/>
                <p:nvPr/>
              </p:nvSpPr>
              <p:spPr>
                <a:xfrm>
                  <a:off x="6534007" y="-54995"/>
                  <a:ext cx="360043" cy="1008112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4000">
                      <a:schemeClr val="bg1">
                        <a:lumMod val="65000"/>
                      </a:schemeClr>
                    </a:gs>
                    <a:gs pos="86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1" name="Овал 140"/>
                <p:cNvSpPr/>
                <p:nvPr/>
              </p:nvSpPr>
              <p:spPr>
                <a:xfrm>
                  <a:off x="6577774" y="14833"/>
                  <a:ext cx="244871" cy="244873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2" name="Овал 141"/>
                <p:cNvSpPr/>
                <p:nvPr/>
              </p:nvSpPr>
              <p:spPr>
                <a:xfrm>
                  <a:off x="6577774" y="315752"/>
                  <a:ext cx="244871" cy="244873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3" name="Овал 142"/>
                <p:cNvSpPr/>
                <p:nvPr/>
              </p:nvSpPr>
              <p:spPr>
                <a:xfrm>
                  <a:off x="6577774" y="616670"/>
                  <a:ext cx="244871" cy="244873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138" name="Группа 172"/>
            <p:cNvGrpSpPr/>
            <p:nvPr/>
          </p:nvGrpSpPr>
          <p:grpSpPr>
            <a:xfrm>
              <a:off x="6164440" y="592658"/>
              <a:ext cx="360039" cy="360039"/>
              <a:chOff x="6184060" y="595908"/>
              <a:chExt cx="360039" cy="360039"/>
            </a:xfrm>
          </p:grpSpPr>
          <p:sp>
            <p:nvSpPr>
              <p:cNvPr id="136" name="Прямоугольник 135"/>
              <p:cNvSpPr/>
              <p:nvPr/>
            </p:nvSpPr>
            <p:spPr>
              <a:xfrm>
                <a:off x="6184060" y="595908"/>
                <a:ext cx="360039" cy="360039"/>
              </a:xfrm>
              <a:prstGeom prst="rect">
                <a:avLst/>
              </a:prstGeom>
              <a:gradFill>
                <a:gsLst>
                  <a:gs pos="12000">
                    <a:schemeClr val="tx1">
                      <a:lumMod val="65000"/>
                      <a:lumOff val="35000"/>
                    </a:schemeClr>
                  </a:gs>
                  <a:gs pos="4000">
                    <a:schemeClr val="bg1">
                      <a:lumMod val="65000"/>
                    </a:schemeClr>
                  </a:gs>
                  <a:gs pos="86000">
                    <a:schemeClr val="bg1">
                      <a:lumMod val="50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7" name="Овал 136"/>
              <p:cNvSpPr/>
              <p:nvPr/>
            </p:nvSpPr>
            <p:spPr>
              <a:xfrm>
                <a:off x="6236881" y="653492"/>
                <a:ext cx="244870" cy="24487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5" name="Стрелка вправо 134"/>
            <p:cNvSpPr/>
            <p:nvPr/>
          </p:nvSpPr>
          <p:spPr>
            <a:xfrm rot="10800000">
              <a:off x="6222730" y="701527"/>
              <a:ext cx="216025" cy="14401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45"/>
          <p:cNvGrpSpPr/>
          <p:nvPr/>
        </p:nvGrpSpPr>
        <p:grpSpPr>
          <a:xfrm>
            <a:off x="10402878" y="1934497"/>
            <a:ext cx="56270" cy="424549"/>
            <a:chOff x="3707927" y="4054476"/>
            <a:chExt cx="323834" cy="3007148"/>
          </a:xfrm>
          <a:effectLst>
            <a:outerShdw blurRad="508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147" name="Прямоугольник 146"/>
            <p:cNvSpPr/>
            <p:nvPr/>
          </p:nvSpPr>
          <p:spPr>
            <a:xfrm>
              <a:off x="3822849" y="4897314"/>
              <a:ext cx="64294" cy="1104702"/>
            </a:xfrm>
            <a:prstGeom prst="rect">
              <a:avLst/>
            </a:prstGeom>
            <a:gradFill>
              <a:gsLst>
                <a:gs pos="12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51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6" name="Группа 111"/>
            <p:cNvGrpSpPr/>
            <p:nvPr/>
          </p:nvGrpSpPr>
          <p:grpSpPr>
            <a:xfrm>
              <a:off x="3707927" y="4054476"/>
              <a:ext cx="323834" cy="958850"/>
              <a:chOff x="3707927" y="4054476"/>
              <a:chExt cx="323834" cy="958850"/>
            </a:xfrm>
          </p:grpSpPr>
          <p:grpSp>
            <p:nvGrpSpPr>
              <p:cNvPr id="148" name="Группа 81"/>
              <p:cNvGrpSpPr/>
              <p:nvPr/>
            </p:nvGrpSpPr>
            <p:grpSpPr>
              <a:xfrm>
                <a:off x="3707927" y="4054476"/>
                <a:ext cx="285724" cy="958850"/>
                <a:chOff x="3821046" y="5278612"/>
                <a:chExt cx="81635" cy="958850"/>
              </a:xfrm>
            </p:grpSpPr>
            <p:sp>
              <p:nvSpPr>
                <p:cNvPr id="159" name="Прямоугольник 158"/>
                <p:cNvSpPr/>
                <p:nvPr/>
              </p:nvSpPr>
              <p:spPr>
                <a:xfrm>
                  <a:off x="3821059" y="5373216"/>
                  <a:ext cx="30861" cy="86409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0" name="Полилиния 159"/>
                <p:cNvSpPr/>
                <p:nvPr/>
              </p:nvSpPr>
              <p:spPr>
                <a:xfrm>
                  <a:off x="3851904" y="5278612"/>
                  <a:ext cx="50777" cy="958850"/>
                </a:xfrm>
                <a:custGeom>
                  <a:avLst/>
                  <a:gdLst>
                    <a:gd name="connsiteX0" fmla="*/ 0 w 72008"/>
                    <a:gd name="connsiteY0" fmla="*/ 0 h 576064"/>
                    <a:gd name="connsiteX1" fmla="*/ 72008 w 72008"/>
                    <a:gd name="connsiteY1" fmla="*/ 0 h 576064"/>
                    <a:gd name="connsiteX2" fmla="*/ 72008 w 72008"/>
                    <a:gd name="connsiteY2" fmla="*/ 576064 h 576064"/>
                    <a:gd name="connsiteX3" fmla="*/ 0 w 72008"/>
                    <a:gd name="connsiteY3" fmla="*/ 576064 h 576064"/>
                    <a:gd name="connsiteX4" fmla="*/ 0 w 72008"/>
                    <a:gd name="connsiteY4" fmla="*/ 0 h 576064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576064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72008 w 72008"/>
                    <a:gd name="connsiteY2" fmla="*/ 576064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71788 w 72008"/>
                    <a:gd name="connsiteY2" fmla="*/ 811411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72008"/>
                    <a:gd name="connsiteY0" fmla="*/ 144016 h 1008261"/>
                    <a:gd name="connsiteX1" fmla="*/ 72008 w 72008"/>
                    <a:gd name="connsiteY1" fmla="*/ 0 h 1008261"/>
                    <a:gd name="connsiteX2" fmla="*/ 50704 w 72008"/>
                    <a:gd name="connsiteY2" fmla="*/ 872009 h 1008261"/>
                    <a:gd name="connsiteX3" fmla="*/ 723 w 72008"/>
                    <a:gd name="connsiteY3" fmla="*/ 1008261 h 1008261"/>
                    <a:gd name="connsiteX4" fmla="*/ 0 w 72008"/>
                    <a:gd name="connsiteY4" fmla="*/ 144016 h 1008261"/>
                    <a:gd name="connsiteX0" fmla="*/ 0 w 50777"/>
                    <a:gd name="connsiteY0" fmla="*/ 94605 h 958850"/>
                    <a:gd name="connsiteX1" fmla="*/ 50017 w 50777"/>
                    <a:gd name="connsiteY1" fmla="*/ 0 h 958850"/>
                    <a:gd name="connsiteX2" fmla="*/ 50704 w 50777"/>
                    <a:gd name="connsiteY2" fmla="*/ 822598 h 958850"/>
                    <a:gd name="connsiteX3" fmla="*/ 723 w 50777"/>
                    <a:gd name="connsiteY3" fmla="*/ 958850 h 958850"/>
                    <a:gd name="connsiteX4" fmla="*/ 0 w 50777"/>
                    <a:gd name="connsiteY4" fmla="*/ 94605 h 958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777" h="958850">
                      <a:moveTo>
                        <a:pt x="0" y="94605"/>
                      </a:moveTo>
                      <a:lnTo>
                        <a:pt x="50017" y="0"/>
                      </a:lnTo>
                      <a:cubicBezTo>
                        <a:pt x="49944" y="270470"/>
                        <a:pt x="50777" y="552128"/>
                        <a:pt x="50704" y="822598"/>
                      </a:cubicBezTo>
                      <a:lnTo>
                        <a:pt x="723" y="958850"/>
                      </a:lnTo>
                      <a:lnTo>
                        <a:pt x="0" y="94605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1" name="Полилиния 160"/>
                <p:cNvSpPr/>
                <p:nvPr/>
              </p:nvSpPr>
              <p:spPr>
                <a:xfrm>
                  <a:off x="3821046" y="5279405"/>
                  <a:ext cx="80878" cy="93811"/>
                </a:xfrm>
                <a:custGeom>
                  <a:avLst/>
                  <a:gdLst>
                    <a:gd name="connsiteX0" fmla="*/ 0 w 72008"/>
                    <a:gd name="connsiteY0" fmla="*/ 0 h 576064"/>
                    <a:gd name="connsiteX1" fmla="*/ 72008 w 72008"/>
                    <a:gd name="connsiteY1" fmla="*/ 0 h 576064"/>
                    <a:gd name="connsiteX2" fmla="*/ 72008 w 72008"/>
                    <a:gd name="connsiteY2" fmla="*/ 576064 h 576064"/>
                    <a:gd name="connsiteX3" fmla="*/ 0 w 72008"/>
                    <a:gd name="connsiteY3" fmla="*/ 576064 h 576064"/>
                    <a:gd name="connsiteX4" fmla="*/ 0 w 72008"/>
                    <a:gd name="connsiteY4" fmla="*/ 0 h 576064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576064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72008"/>
                    <a:gd name="connsiteY0" fmla="*/ 144016 h 720080"/>
                    <a:gd name="connsiteX1" fmla="*/ 72008 w 72008"/>
                    <a:gd name="connsiteY1" fmla="*/ 0 h 720080"/>
                    <a:gd name="connsiteX2" fmla="*/ 72008 w 72008"/>
                    <a:gd name="connsiteY2" fmla="*/ 720080 h 720080"/>
                    <a:gd name="connsiteX3" fmla="*/ 0 w 72008"/>
                    <a:gd name="connsiteY3" fmla="*/ 720080 h 720080"/>
                    <a:gd name="connsiteX4" fmla="*/ 0 w 72008"/>
                    <a:gd name="connsiteY4" fmla="*/ 144016 h 720080"/>
                    <a:gd name="connsiteX0" fmla="*/ 0 w 144016"/>
                    <a:gd name="connsiteY0" fmla="*/ 0 h 576064"/>
                    <a:gd name="connsiteX1" fmla="*/ 144016 w 144016"/>
                    <a:gd name="connsiteY1" fmla="*/ 432048 h 576064"/>
                    <a:gd name="connsiteX2" fmla="*/ 72008 w 144016"/>
                    <a:gd name="connsiteY2" fmla="*/ 576064 h 576064"/>
                    <a:gd name="connsiteX3" fmla="*/ 0 w 144016"/>
                    <a:gd name="connsiteY3" fmla="*/ 576064 h 576064"/>
                    <a:gd name="connsiteX4" fmla="*/ 0 w 144016"/>
                    <a:gd name="connsiteY4" fmla="*/ 0 h 576064"/>
                    <a:gd name="connsiteX0" fmla="*/ 72008 w 144016"/>
                    <a:gd name="connsiteY0" fmla="*/ 0 h 144016"/>
                    <a:gd name="connsiteX1" fmla="*/ 144016 w 144016"/>
                    <a:gd name="connsiteY1" fmla="*/ 0 h 144016"/>
                    <a:gd name="connsiteX2" fmla="*/ 72008 w 144016"/>
                    <a:gd name="connsiteY2" fmla="*/ 144016 h 144016"/>
                    <a:gd name="connsiteX3" fmla="*/ 0 w 144016"/>
                    <a:gd name="connsiteY3" fmla="*/ 144016 h 144016"/>
                    <a:gd name="connsiteX4" fmla="*/ 72008 w 144016"/>
                    <a:gd name="connsiteY4" fmla="*/ 0 h 144016"/>
                    <a:gd name="connsiteX0" fmla="*/ 30861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30861 w 102869"/>
                    <a:gd name="connsiteY4" fmla="*/ 0 h 144016"/>
                    <a:gd name="connsiteX0" fmla="*/ 61722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61722 w 102869"/>
                    <a:gd name="connsiteY4" fmla="*/ 0 h 144016"/>
                    <a:gd name="connsiteX0" fmla="*/ 61722 w 102869"/>
                    <a:gd name="connsiteY0" fmla="*/ 0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61722 w 102869"/>
                    <a:gd name="connsiteY4" fmla="*/ 0 h 144016"/>
                    <a:gd name="connsiteX0" fmla="*/ 69086 w 102869"/>
                    <a:gd name="connsiteY0" fmla="*/ 0 h 148580"/>
                    <a:gd name="connsiteX1" fmla="*/ 102869 w 102869"/>
                    <a:gd name="connsiteY1" fmla="*/ 4564 h 148580"/>
                    <a:gd name="connsiteX2" fmla="*/ 30861 w 102869"/>
                    <a:gd name="connsiteY2" fmla="*/ 148580 h 148580"/>
                    <a:gd name="connsiteX3" fmla="*/ 0 w 102869"/>
                    <a:gd name="connsiteY3" fmla="*/ 148580 h 148580"/>
                    <a:gd name="connsiteX4" fmla="*/ 69086 w 102869"/>
                    <a:gd name="connsiteY4" fmla="*/ 0 h 148580"/>
                    <a:gd name="connsiteX0" fmla="*/ 77357 w 102869"/>
                    <a:gd name="connsiteY0" fmla="*/ 397 h 144016"/>
                    <a:gd name="connsiteX1" fmla="*/ 102869 w 102869"/>
                    <a:gd name="connsiteY1" fmla="*/ 0 h 144016"/>
                    <a:gd name="connsiteX2" fmla="*/ 30861 w 102869"/>
                    <a:gd name="connsiteY2" fmla="*/ 144016 h 144016"/>
                    <a:gd name="connsiteX3" fmla="*/ 0 w 102869"/>
                    <a:gd name="connsiteY3" fmla="*/ 144016 h 144016"/>
                    <a:gd name="connsiteX4" fmla="*/ 77357 w 102869"/>
                    <a:gd name="connsiteY4" fmla="*/ 397 h 144016"/>
                    <a:gd name="connsiteX0" fmla="*/ 77357 w 80878"/>
                    <a:gd name="connsiteY0" fmla="*/ 0 h 143619"/>
                    <a:gd name="connsiteX1" fmla="*/ 80878 w 80878"/>
                    <a:gd name="connsiteY1" fmla="*/ 49808 h 143619"/>
                    <a:gd name="connsiteX2" fmla="*/ 30861 w 80878"/>
                    <a:gd name="connsiteY2" fmla="*/ 143619 h 143619"/>
                    <a:gd name="connsiteX3" fmla="*/ 0 w 80878"/>
                    <a:gd name="connsiteY3" fmla="*/ 143619 h 143619"/>
                    <a:gd name="connsiteX4" fmla="*/ 77357 w 80878"/>
                    <a:gd name="connsiteY4" fmla="*/ 0 h 143619"/>
                    <a:gd name="connsiteX0" fmla="*/ 48045 w 80878"/>
                    <a:gd name="connsiteY0" fmla="*/ 2778 h 93811"/>
                    <a:gd name="connsiteX1" fmla="*/ 80878 w 80878"/>
                    <a:gd name="connsiteY1" fmla="*/ 0 h 93811"/>
                    <a:gd name="connsiteX2" fmla="*/ 30861 w 80878"/>
                    <a:gd name="connsiteY2" fmla="*/ 93811 h 93811"/>
                    <a:gd name="connsiteX3" fmla="*/ 0 w 80878"/>
                    <a:gd name="connsiteY3" fmla="*/ 93811 h 93811"/>
                    <a:gd name="connsiteX4" fmla="*/ 48045 w 80878"/>
                    <a:gd name="connsiteY4" fmla="*/ 2778 h 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878" h="93811">
                      <a:moveTo>
                        <a:pt x="48045" y="2778"/>
                      </a:moveTo>
                      <a:lnTo>
                        <a:pt x="80878" y="0"/>
                      </a:lnTo>
                      <a:lnTo>
                        <a:pt x="30861" y="93811"/>
                      </a:lnTo>
                      <a:lnTo>
                        <a:pt x="0" y="93811"/>
                      </a:lnTo>
                      <a:lnTo>
                        <a:pt x="48045" y="2778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0" name="Группа 85"/>
              <p:cNvGrpSpPr/>
              <p:nvPr/>
            </p:nvGrpSpPr>
            <p:grpSpPr>
              <a:xfrm>
                <a:off x="3865748" y="4151313"/>
                <a:ext cx="72008" cy="745629"/>
                <a:chOff x="3865748" y="4151313"/>
                <a:chExt cx="72008" cy="745629"/>
              </a:xfrm>
            </p:grpSpPr>
            <p:sp>
              <p:nvSpPr>
                <p:cNvPr id="156" name="Овал 155"/>
                <p:cNvSpPr/>
                <p:nvPr/>
              </p:nvSpPr>
              <p:spPr>
                <a:xfrm rot="243275">
                  <a:off x="3865748" y="4151313"/>
                  <a:ext cx="72008" cy="216024"/>
                </a:xfrm>
                <a:prstGeom prst="ellipse">
                  <a:avLst/>
                </a:prstGeom>
                <a:solidFill>
                  <a:srgbClr val="C00000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7" name="Овал 156"/>
                <p:cNvSpPr/>
                <p:nvPr/>
              </p:nvSpPr>
              <p:spPr>
                <a:xfrm rot="204605">
                  <a:off x="3865748" y="4416115"/>
                  <a:ext cx="72008" cy="216024"/>
                </a:xfrm>
                <a:prstGeom prst="ellipse">
                  <a:avLst/>
                </a:prstGeom>
                <a:solidFill>
                  <a:srgbClr val="FFC000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8" name="Овал 157"/>
                <p:cNvSpPr/>
                <p:nvPr/>
              </p:nvSpPr>
              <p:spPr>
                <a:xfrm rot="249261">
                  <a:off x="3865748" y="4680918"/>
                  <a:ext cx="72008" cy="216024"/>
                </a:xfrm>
                <a:prstGeom prst="ellipse">
                  <a:avLst/>
                </a:prstGeom>
                <a:solidFill>
                  <a:srgbClr val="37CB0F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1" name="Группа 110"/>
              <p:cNvGrpSpPr/>
              <p:nvPr/>
            </p:nvGrpSpPr>
            <p:grpSpPr>
              <a:xfrm>
                <a:off x="3833871" y="4093185"/>
                <a:ext cx="197890" cy="721561"/>
                <a:chOff x="3833871" y="4093185"/>
                <a:chExt cx="197890" cy="721561"/>
              </a:xfrm>
            </p:grpSpPr>
            <p:sp>
              <p:nvSpPr>
                <p:cNvPr id="153" name="Полилиния 152"/>
                <p:cNvSpPr/>
                <p:nvPr/>
              </p:nvSpPr>
              <p:spPr>
                <a:xfrm rot="627121">
                  <a:off x="3834640" y="4093185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4" name="Полилиния 153"/>
                <p:cNvSpPr/>
                <p:nvPr/>
              </p:nvSpPr>
              <p:spPr>
                <a:xfrm rot="627121">
                  <a:off x="3833871" y="4366756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5" name="Полилиния 154"/>
                <p:cNvSpPr/>
                <p:nvPr/>
              </p:nvSpPr>
              <p:spPr>
                <a:xfrm rot="627121">
                  <a:off x="3833871" y="4628693"/>
                  <a:ext cx="197121" cy="186053"/>
                </a:xfrm>
                <a:custGeom>
                  <a:avLst/>
                  <a:gdLst>
                    <a:gd name="connsiteX0" fmla="*/ 33734 w 259555"/>
                    <a:gd name="connsiteY0" fmla="*/ 82947 h 196453"/>
                    <a:gd name="connsiteX1" fmla="*/ 105171 w 259555"/>
                    <a:gd name="connsiteY1" fmla="*/ 32941 h 196453"/>
                    <a:gd name="connsiteX2" fmla="*/ 248046 w 259555"/>
                    <a:gd name="connsiteY2" fmla="*/ 25797 h 196453"/>
                    <a:gd name="connsiteX3" fmla="*/ 36115 w 259555"/>
                    <a:gd name="connsiteY3" fmla="*/ 187722 h 196453"/>
                    <a:gd name="connsiteX4" fmla="*/ 33734 w 259555"/>
                    <a:gd name="connsiteY4" fmla="*/ 82947 h 19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55" h="196453">
                      <a:moveTo>
                        <a:pt x="33734" y="82947"/>
                      </a:moveTo>
                      <a:cubicBezTo>
                        <a:pt x="45243" y="57150"/>
                        <a:pt x="69452" y="42466"/>
                        <a:pt x="105171" y="32941"/>
                      </a:cubicBezTo>
                      <a:cubicBezTo>
                        <a:pt x="140890" y="23416"/>
                        <a:pt x="259555" y="0"/>
                        <a:pt x="248046" y="25797"/>
                      </a:cubicBezTo>
                      <a:cubicBezTo>
                        <a:pt x="236537" y="51594"/>
                        <a:pt x="72231" y="178991"/>
                        <a:pt x="36115" y="187722"/>
                      </a:cubicBezTo>
                      <a:cubicBezTo>
                        <a:pt x="0" y="196453"/>
                        <a:pt x="22225" y="108744"/>
                        <a:pt x="33734" y="829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5000">
                      <a:schemeClr val="bg1">
                        <a:lumMod val="50000"/>
                      </a:schemeClr>
                    </a:gs>
                  </a:gsLst>
                  <a:lin ang="48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149" name="Прямоугольник 148"/>
            <p:cNvSpPr/>
            <p:nvPr/>
          </p:nvSpPr>
          <p:spPr>
            <a:xfrm>
              <a:off x="3804046" y="5956922"/>
              <a:ext cx="101277" cy="1104702"/>
            </a:xfrm>
            <a:prstGeom prst="rect">
              <a:avLst/>
            </a:prstGeom>
            <a:gradFill>
              <a:gsLst>
                <a:gs pos="12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51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2" name="TextBox 161"/>
          <p:cNvSpPr txBox="1"/>
          <p:nvPr/>
        </p:nvSpPr>
        <p:spPr>
          <a:xfrm>
            <a:off x="429700" y="3748827"/>
            <a:ext cx="1641796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 smtClean="0">
                <a:latin typeface="Yandex Sans Text Web Light" pitchFamily="2" charset="-52"/>
                <a:cs typeface="Arial" pitchFamily="34" charset="0"/>
              </a:rPr>
              <a:t>Средняя интенсивность </a:t>
            </a:r>
          </a:p>
          <a:p>
            <a:pPr>
              <a:lnSpc>
                <a:spcPts val="1000"/>
              </a:lnSpc>
            </a:pPr>
            <a:r>
              <a:rPr lang="ru-RU" sz="1000" dirty="0" smtClean="0">
                <a:latin typeface="Yandex Sans Text Web Light" pitchFamily="2" charset="-52"/>
                <a:cs typeface="Arial" pitchFamily="34" charset="0"/>
              </a:rPr>
              <a:t>движения</a:t>
            </a:r>
            <a:endParaRPr lang="ru-RU" sz="1000" dirty="0">
              <a:latin typeface="Yandex Sans Text Web Light" pitchFamily="2" charset="-52"/>
              <a:cs typeface="Arial" pitchFamily="34" charset="0"/>
            </a:endParaRPr>
          </a:p>
        </p:txBody>
      </p:sp>
      <p:grpSp>
        <p:nvGrpSpPr>
          <p:cNvPr id="152" name="Группа 162"/>
          <p:cNvGrpSpPr/>
          <p:nvPr/>
        </p:nvGrpSpPr>
        <p:grpSpPr>
          <a:xfrm>
            <a:off x="2694476" y="3759876"/>
            <a:ext cx="5976710" cy="220573"/>
            <a:chOff x="1912471" y="3425190"/>
            <a:chExt cx="4856077" cy="220573"/>
          </a:xfrm>
        </p:grpSpPr>
        <p:grpSp>
          <p:nvGrpSpPr>
            <p:cNvPr id="3072" name="Группа 1039"/>
            <p:cNvGrpSpPr/>
            <p:nvPr/>
          </p:nvGrpSpPr>
          <p:grpSpPr>
            <a:xfrm>
              <a:off x="5148188" y="3472906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178" name="Полилиния 177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Полилиния 178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0" name="Полилиния 179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1" name="Овал 180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Овал 181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1045"/>
            <p:cNvGrpSpPr/>
            <p:nvPr/>
          </p:nvGrpSpPr>
          <p:grpSpPr>
            <a:xfrm>
              <a:off x="3564012" y="3472906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173" name="Полилиния 172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Полилиния 173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Полилиния 174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Овал 175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Овал 176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1249"/>
            <p:cNvGrpSpPr/>
            <p:nvPr/>
          </p:nvGrpSpPr>
          <p:grpSpPr>
            <a:xfrm>
              <a:off x="1912471" y="3472906"/>
              <a:ext cx="290926" cy="94661"/>
              <a:chOff x="-2672135" y="9219142"/>
              <a:chExt cx="9975380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168" name="Полилиния 167"/>
              <p:cNvSpPr/>
              <p:nvPr/>
            </p:nvSpPr>
            <p:spPr>
              <a:xfrm>
                <a:off x="-2672135" y="9219142"/>
                <a:ext cx="9975380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9" name="Полилиния 168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0" name="Полилиния 169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Овал 170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Овал 171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7" name="TextBox 166"/>
            <p:cNvSpPr txBox="1"/>
            <p:nvPr/>
          </p:nvSpPr>
          <p:spPr>
            <a:xfrm>
              <a:off x="2242309" y="3425190"/>
              <a:ext cx="4526239" cy="2205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ru-RU" sz="1000" dirty="0" smtClean="0">
                  <a:latin typeface="Yandex Sans Text Web Light" pitchFamily="2" charset="-52"/>
                  <a:cs typeface="Arial" pitchFamily="34" charset="0"/>
                </a:rPr>
                <a:t>- До 1 000 тс/час                                         - до 1 500 тс/час                                         - от 1 500 и выше тс/час</a:t>
              </a:r>
            </a:p>
          </p:txBody>
        </p:sp>
      </p:grpSp>
      <p:sp>
        <p:nvSpPr>
          <p:cNvPr id="183" name="Полилиния 182"/>
          <p:cNvSpPr/>
          <p:nvPr/>
        </p:nvSpPr>
        <p:spPr>
          <a:xfrm>
            <a:off x="7354277" y="2612301"/>
            <a:ext cx="1414585" cy="565150"/>
          </a:xfrm>
          <a:custGeom>
            <a:avLst/>
            <a:gdLst>
              <a:gd name="connsiteX0" fmla="*/ 0 w 1149350"/>
              <a:gd name="connsiteY0" fmla="*/ 565150 h 565150"/>
              <a:gd name="connsiteX1" fmla="*/ 673100 w 1149350"/>
              <a:gd name="connsiteY1" fmla="*/ 0 h 565150"/>
              <a:gd name="connsiteX2" fmla="*/ 1149350 w 1149350"/>
              <a:gd name="connsiteY2" fmla="*/ 0 h 565150"/>
              <a:gd name="connsiteX3" fmla="*/ 482600 w 1149350"/>
              <a:gd name="connsiteY3" fmla="*/ 565150 h 565150"/>
              <a:gd name="connsiteX4" fmla="*/ 0 w 1149350"/>
              <a:gd name="connsiteY4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9350" h="565150">
                <a:moveTo>
                  <a:pt x="0" y="565150"/>
                </a:moveTo>
                <a:lnTo>
                  <a:pt x="673100" y="0"/>
                </a:lnTo>
                <a:lnTo>
                  <a:pt x="1149350" y="0"/>
                </a:lnTo>
                <a:lnTo>
                  <a:pt x="482600" y="565150"/>
                </a:lnTo>
                <a:lnTo>
                  <a:pt x="0" y="56515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" name="Прямоугольник 183"/>
          <p:cNvSpPr/>
          <p:nvPr/>
        </p:nvSpPr>
        <p:spPr>
          <a:xfrm>
            <a:off x="1179880" y="2622149"/>
            <a:ext cx="856516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kern="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andex Sans Text Web Light" pitchFamily="2" charset="-52"/>
                <a:cs typeface="Arial" pitchFamily="34" charset="0"/>
              </a:rPr>
              <a:t>685       420       282        199       215       310        580      952      1290     1284    1761     1712    1876     2184    1509     2134    1799    2369    2254     2249    2216    1765    1434     1161</a:t>
            </a:r>
            <a:endParaRPr lang="ru-RU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076" name="Группа 184"/>
          <p:cNvGrpSpPr/>
          <p:nvPr/>
        </p:nvGrpSpPr>
        <p:grpSpPr>
          <a:xfrm>
            <a:off x="1246641" y="2852982"/>
            <a:ext cx="10265788" cy="94661"/>
            <a:chOff x="1012895" y="2317130"/>
            <a:chExt cx="8340953" cy="94661"/>
          </a:xfrm>
        </p:grpSpPr>
        <p:grpSp>
          <p:nvGrpSpPr>
            <p:cNvPr id="3077" name="Группа 1016"/>
            <p:cNvGrpSpPr/>
            <p:nvPr/>
          </p:nvGrpSpPr>
          <p:grpSpPr>
            <a:xfrm>
              <a:off x="9062922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25" name="Полилиния 32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6" name="Полилиния 32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7" name="Полилиния 32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8" name="Овал 32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9" name="Овал 32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1022"/>
            <p:cNvGrpSpPr/>
            <p:nvPr/>
          </p:nvGrpSpPr>
          <p:grpSpPr>
            <a:xfrm>
              <a:off x="7312913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20" name="Полилиния 31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1" name="Полилиния 32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2" name="Полилиния 32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3" name="Овал 32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4" name="Овал 32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1033"/>
            <p:cNvGrpSpPr/>
            <p:nvPr/>
          </p:nvGrpSpPr>
          <p:grpSpPr>
            <a:xfrm>
              <a:off x="6962912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15" name="Полилиния 31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Полилиния 31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Полилиния 31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1039"/>
            <p:cNvGrpSpPr/>
            <p:nvPr/>
          </p:nvGrpSpPr>
          <p:grpSpPr>
            <a:xfrm>
              <a:off x="6262910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10" name="Полилиния 30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Полилиния 31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Полилиния 31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1" name="Группа 1045"/>
            <p:cNvGrpSpPr/>
            <p:nvPr/>
          </p:nvGrpSpPr>
          <p:grpSpPr>
            <a:xfrm>
              <a:off x="3812903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05" name="Полилиния 30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6" name="Полилиния 30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7" name="Полилиния 30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8" name="Овал 30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2" name="Группа 1051"/>
            <p:cNvGrpSpPr/>
            <p:nvPr/>
          </p:nvGrpSpPr>
          <p:grpSpPr>
            <a:xfrm>
              <a:off x="4162904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00" name="Полилиния 29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1" name="Полилиния 30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2" name="Полилиния 30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3" name="Овал 30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4" name="Овал 30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3" name="Группа 1063"/>
            <p:cNvGrpSpPr/>
            <p:nvPr/>
          </p:nvGrpSpPr>
          <p:grpSpPr>
            <a:xfrm>
              <a:off x="2762900" y="2317130"/>
              <a:ext cx="290926" cy="94661"/>
              <a:chOff x="-2672135" y="9219142"/>
              <a:chExt cx="9975380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95" name="Полилиния 294"/>
              <p:cNvSpPr/>
              <p:nvPr/>
            </p:nvSpPr>
            <p:spPr>
              <a:xfrm>
                <a:off x="-2672135" y="9219142"/>
                <a:ext cx="9975380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Полилиния 29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Полилиния 29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4" name="Группа 1069"/>
            <p:cNvGrpSpPr/>
            <p:nvPr/>
          </p:nvGrpSpPr>
          <p:grpSpPr>
            <a:xfrm>
              <a:off x="8712917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90" name="Полилиния 28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Полилиния 29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Полилиния 29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5" name="Группа 1075"/>
            <p:cNvGrpSpPr/>
            <p:nvPr/>
          </p:nvGrpSpPr>
          <p:grpSpPr>
            <a:xfrm>
              <a:off x="6612911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85" name="Полилиния 28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6" name="Полилиния 28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7" name="Полилиния 28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8" name="Овал 28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6" name="Группа 1087"/>
            <p:cNvGrpSpPr/>
            <p:nvPr/>
          </p:nvGrpSpPr>
          <p:grpSpPr>
            <a:xfrm>
              <a:off x="7662914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80" name="Полилиния 27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1" name="Полилиния 28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2" name="Полилиния 28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3" name="Овал 28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4" name="Овал 28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7" name="Группа 1093"/>
            <p:cNvGrpSpPr/>
            <p:nvPr/>
          </p:nvGrpSpPr>
          <p:grpSpPr>
            <a:xfrm>
              <a:off x="1012895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75" name="Полилиния 27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6" name="Полилиния 27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7" name="Полилиния 27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8" name="Овал 27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9" name="Овал 27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8" name="Группа 1176"/>
            <p:cNvGrpSpPr/>
            <p:nvPr/>
          </p:nvGrpSpPr>
          <p:grpSpPr>
            <a:xfrm>
              <a:off x="3112901" y="2317130"/>
              <a:ext cx="290926" cy="94661"/>
              <a:chOff x="-2672135" y="9219142"/>
              <a:chExt cx="9975380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70" name="Полилиния 269"/>
              <p:cNvSpPr/>
              <p:nvPr/>
            </p:nvSpPr>
            <p:spPr>
              <a:xfrm>
                <a:off x="-2672135" y="9219142"/>
                <a:ext cx="9975380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1" name="Полилиния 27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2" name="Полилиния 27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3" name="Овал 27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4" name="Овал 27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9" name="Группа 1182"/>
            <p:cNvGrpSpPr/>
            <p:nvPr/>
          </p:nvGrpSpPr>
          <p:grpSpPr>
            <a:xfrm>
              <a:off x="1362896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65" name="Полилиния 26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Полилиния 26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Полилиния 26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0" name="Группа 1188"/>
            <p:cNvGrpSpPr/>
            <p:nvPr/>
          </p:nvGrpSpPr>
          <p:grpSpPr>
            <a:xfrm>
              <a:off x="3462902" y="2317130"/>
              <a:ext cx="290926" cy="94661"/>
              <a:chOff x="-2672135" y="9219142"/>
              <a:chExt cx="9975380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60" name="Полилиния 259"/>
              <p:cNvSpPr/>
              <p:nvPr/>
            </p:nvSpPr>
            <p:spPr>
              <a:xfrm>
                <a:off x="-2672135" y="9219142"/>
                <a:ext cx="9975380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Полилиния 26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Полилиния 26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1" name="Группа 1194"/>
            <p:cNvGrpSpPr/>
            <p:nvPr/>
          </p:nvGrpSpPr>
          <p:grpSpPr>
            <a:xfrm>
              <a:off x="1712897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55" name="Полилиния 25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6" name="Полилиния 25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7" name="Полилиния 25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8" name="Овал 25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9" name="Овал 25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2" name="Группа 1206"/>
            <p:cNvGrpSpPr/>
            <p:nvPr/>
          </p:nvGrpSpPr>
          <p:grpSpPr>
            <a:xfrm>
              <a:off x="2062898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50" name="Полилиния 24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Полилиния 25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2" name="Полилиния 25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3" name="Овал 25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4" name="Овал 25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3" name="Группа 1218"/>
            <p:cNvGrpSpPr/>
            <p:nvPr/>
          </p:nvGrpSpPr>
          <p:grpSpPr>
            <a:xfrm>
              <a:off x="2412899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45" name="Полилиния 24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Полилиния 24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Полилиния 24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Овал 24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Овал 24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4" name="Группа 1726"/>
            <p:cNvGrpSpPr/>
            <p:nvPr/>
          </p:nvGrpSpPr>
          <p:grpSpPr>
            <a:xfrm>
              <a:off x="5562908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40" name="Полилиния 23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Полилиния 24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2" name="Полилиния 24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3" name="Овал 24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4" name="Овал 24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5" name="Группа 1732"/>
            <p:cNvGrpSpPr/>
            <p:nvPr/>
          </p:nvGrpSpPr>
          <p:grpSpPr>
            <a:xfrm>
              <a:off x="5212907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35" name="Полилиния 23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Полилиния 23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Полилиния 23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Овал 23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Овал 23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6" name="Группа 1738"/>
            <p:cNvGrpSpPr/>
            <p:nvPr/>
          </p:nvGrpSpPr>
          <p:grpSpPr>
            <a:xfrm>
              <a:off x="4512905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30" name="Полилиния 22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Полилиния 23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Овал 23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Овал 23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7" name="Группа 1744"/>
            <p:cNvGrpSpPr/>
            <p:nvPr/>
          </p:nvGrpSpPr>
          <p:grpSpPr>
            <a:xfrm>
              <a:off x="4862906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25" name="Полилиния 22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Полилиния 22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Полилиния 22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8" name="Овал 22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Овал 22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8" name="Группа 1750"/>
            <p:cNvGrpSpPr/>
            <p:nvPr/>
          </p:nvGrpSpPr>
          <p:grpSpPr>
            <a:xfrm>
              <a:off x="5912909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20" name="Полилиния 21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Полилиния 22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Полилиния 22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Овал 22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Овал 22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99" name="Группа 1756"/>
            <p:cNvGrpSpPr/>
            <p:nvPr/>
          </p:nvGrpSpPr>
          <p:grpSpPr>
            <a:xfrm>
              <a:off x="8012915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15" name="Полилиния 214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Полилиния 21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Овал 21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Овал 21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00" name="Группа 1762"/>
            <p:cNvGrpSpPr/>
            <p:nvPr/>
          </p:nvGrpSpPr>
          <p:grpSpPr>
            <a:xfrm>
              <a:off x="8362916" y="2317130"/>
              <a:ext cx="290926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210" name="Полилиния 209"/>
              <p:cNvSpPr/>
              <p:nvPr/>
            </p:nvSpPr>
            <p:spPr>
              <a:xfrm>
                <a:off x="-2672143" y="9219142"/>
                <a:ext cx="9975384" cy="3170766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Полилиния 21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Полилиния 21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Овал 21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Овал 21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01" name="Группа 329"/>
          <p:cNvGrpSpPr/>
          <p:nvPr/>
        </p:nvGrpSpPr>
        <p:grpSpPr>
          <a:xfrm>
            <a:off x="8092587" y="2786153"/>
            <a:ext cx="100123" cy="463388"/>
            <a:chOff x="1757004" y="3284984"/>
            <a:chExt cx="510740" cy="2909292"/>
          </a:xfrm>
          <a:effectLst>
            <a:outerShdw blurRad="50800" dir="18900000" sy="23000" kx="-1200000" algn="bl" rotWithShape="0">
              <a:prstClr val="black">
                <a:alpha val="50000"/>
              </a:prstClr>
            </a:outerShdw>
          </a:effectLst>
        </p:grpSpPr>
        <p:grpSp>
          <p:nvGrpSpPr>
            <p:cNvPr id="3102" name="Группа 238"/>
            <p:cNvGrpSpPr/>
            <p:nvPr/>
          </p:nvGrpSpPr>
          <p:grpSpPr>
            <a:xfrm>
              <a:off x="1907704" y="3284984"/>
              <a:ext cx="360040" cy="2909292"/>
              <a:chOff x="5121694" y="2141535"/>
              <a:chExt cx="386409" cy="3122388"/>
            </a:xfrm>
          </p:grpSpPr>
          <p:grpSp>
            <p:nvGrpSpPr>
              <p:cNvPr id="3103" name="Группа 216"/>
              <p:cNvGrpSpPr/>
              <p:nvPr/>
            </p:nvGrpSpPr>
            <p:grpSpPr>
              <a:xfrm>
                <a:off x="5121694" y="2141535"/>
                <a:ext cx="386409" cy="3122388"/>
                <a:chOff x="3621490" y="4054476"/>
                <a:chExt cx="372144" cy="3007148"/>
              </a:xfrm>
            </p:grpSpPr>
            <p:sp>
              <p:nvSpPr>
                <p:cNvPr id="338" name="Прямоугольник 337"/>
                <p:cNvSpPr/>
                <p:nvPr/>
              </p:nvSpPr>
              <p:spPr>
                <a:xfrm>
                  <a:off x="3822849" y="4897314"/>
                  <a:ext cx="64294" cy="1104702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51000">
                      <a:schemeClr val="bg1">
                        <a:lumMod val="65000"/>
                      </a:schemeClr>
                    </a:gs>
                    <a:gs pos="51000">
                      <a:schemeClr val="bg1">
                        <a:lumMod val="5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63" name="Группа 111"/>
                <p:cNvGrpSpPr/>
                <p:nvPr/>
              </p:nvGrpSpPr>
              <p:grpSpPr>
                <a:xfrm>
                  <a:off x="3621490" y="4054476"/>
                  <a:ext cx="372144" cy="958850"/>
                  <a:chOff x="3621490" y="4054476"/>
                  <a:chExt cx="372144" cy="958850"/>
                </a:xfrm>
              </p:grpSpPr>
              <p:grpSp>
                <p:nvGrpSpPr>
                  <p:cNvPr id="164" name="Группа 81"/>
                  <p:cNvGrpSpPr/>
                  <p:nvPr/>
                </p:nvGrpSpPr>
                <p:grpSpPr>
                  <a:xfrm>
                    <a:off x="3707910" y="4054476"/>
                    <a:ext cx="285724" cy="958850"/>
                    <a:chOff x="3821046" y="5278612"/>
                    <a:chExt cx="81635" cy="958850"/>
                  </a:xfrm>
                </p:grpSpPr>
                <p:sp>
                  <p:nvSpPr>
                    <p:cNvPr id="346" name="Полилиния 345"/>
                    <p:cNvSpPr/>
                    <p:nvPr/>
                  </p:nvSpPr>
                  <p:spPr>
                    <a:xfrm>
                      <a:off x="3851904" y="5278612"/>
                      <a:ext cx="50777" cy="958850"/>
                    </a:xfrm>
                    <a:custGeom>
                      <a:avLst/>
                      <a:gdLst>
                        <a:gd name="connsiteX0" fmla="*/ 0 w 72008"/>
                        <a:gd name="connsiteY0" fmla="*/ 0 h 576064"/>
                        <a:gd name="connsiteX1" fmla="*/ 72008 w 72008"/>
                        <a:gd name="connsiteY1" fmla="*/ 0 h 576064"/>
                        <a:gd name="connsiteX2" fmla="*/ 72008 w 72008"/>
                        <a:gd name="connsiteY2" fmla="*/ 576064 h 576064"/>
                        <a:gd name="connsiteX3" fmla="*/ 0 w 72008"/>
                        <a:gd name="connsiteY3" fmla="*/ 576064 h 576064"/>
                        <a:gd name="connsiteX4" fmla="*/ 0 w 72008"/>
                        <a:gd name="connsiteY4" fmla="*/ 0 h 576064"/>
                        <a:gd name="connsiteX0" fmla="*/ 0 w 72008"/>
                        <a:gd name="connsiteY0" fmla="*/ 144016 h 720080"/>
                        <a:gd name="connsiteX1" fmla="*/ 72008 w 72008"/>
                        <a:gd name="connsiteY1" fmla="*/ 0 h 720080"/>
                        <a:gd name="connsiteX2" fmla="*/ 72008 w 72008"/>
                        <a:gd name="connsiteY2" fmla="*/ 720080 h 720080"/>
                        <a:gd name="connsiteX3" fmla="*/ 0 w 72008"/>
                        <a:gd name="connsiteY3" fmla="*/ 720080 h 720080"/>
                        <a:gd name="connsiteX4" fmla="*/ 0 w 72008"/>
                        <a:gd name="connsiteY4" fmla="*/ 144016 h 720080"/>
                        <a:gd name="connsiteX0" fmla="*/ 0 w 72008"/>
                        <a:gd name="connsiteY0" fmla="*/ 144016 h 720080"/>
                        <a:gd name="connsiteX1" fmla="*/ 72008 w 72008"/>
                        <a:gd name="connsiteY1" fmla="*/ 0 h 720080"/>
                        <a:gd name="connsiteX2" fmla="*/ 72008 w 72008"/>
                        <a:gd name="connsiteY2" fmla="*/ 576064 h 720080"/>
                        <a:gd name="connsiteX3" fmla="*/ 0 w 72008"/>
                        <a:gd name="connsiteY3" fmla="*/ 720080 h 720080"/>
                        <a:gd name="connsiteX4" fmla="*/ 0 w 72008"/>
                        <a:gd name="connsiteY4" fmla="*/ 144016 h 720080"/>
                        <a:gd name="connsiteX0" fmla="*/ 0 w 72008"/>
                        <a:gd name="connsiteY0" fmla="*/ 144016 h 1008261"/>
                        <a:gd name="connsiteX1" fmla="*/ 72008 w 72008"/>
                        <a:gd name="connsiteY1" fmla="*/ 0 h 1008261"/>
                        <a:gd name="connsiteX2" fmla="*/ 72008 w 72008"/>
                        <a:gd name="connsiteY2" fmla="*/ 576064 h 1008261"/>
                        <a:gd name="connsiteX3" fmla="*/ 723 w 72008"/>
                        <a:gd name="connsiteY3" fmla="*/ 1008261 h 1008261"/>
                        <a:gd name="connsiteX4" fmla="*/ 0 w 72008"/>
                        <a:gd name="connsiteY4" fmla="*/ 144016 h 1008261"/>
                        <a:gd name="connsiteX0" fmla="*/ 0 w 72008"/>
                        <a:gd name="connsiteY0" fmla="*/ 144016 h 1008261"/>
                        <a:gd name="connsiteX1" fmla="*/ 72008 w 72008"/>
                        <a:gd name="connsiteY1" fmla="*/ 0 h 1008261"/>
                        <a:gd name="connsiteX2" fmla="*/ 71788 w 72008"/>
                        <a:gd name="connsiteY2" fmla="*/ 811411 h 1008261"/>
                        <a:gd name="connsiteX3" fmla="*/ 723 w 72008"/>
                        <a:gd name="connsiteY3" fmla="*/ 1008261 h 1008261"/>
                        <a:gd name="connsiteX4" fmla="*/ 0 w 72008"/>
                        <a:gd name="connsiteY4" fmla="*/ 144016 h 1008261"/>
                        <a:gd name="connsiteX0" fmla="*/ 0 w 72008"/>
                        <a:gd name="connsiteY0" fmla="*/ 144016 h 1008261"/>
                        <a:gd name="connsiteX1" fmla="*/ 72008 w 72008"/>
                        <a:gd name="connsiteY1" fmla="*/ 0 h 1008261"/>
                        <a:gd name="connsiteX2" fmla="*/ 50704 w 72008"/>
                        <a:gd name="connsiteY2" fmla="*/ 872009 h 1008261"/>
                        <a:gd name="connsiteX3" fmla="*/ 723 w 72008"/>
                        <a:gd name="connsiteY3" fmla="*/ 1008261 h 1008261"/>
                        <a:gd name="connsiteX4" fmla="*/ 0 w 72008"/>
                        <a:gd name="connsiteY4" fmla="*/ 144016 h 1008261"/>
                        <a:gd name="connsiteX0" fmla="*/ 0 w 50777"/>
                        <a:gd name="connsiteY0" fmla="*/ 94605 h 958850"/>
                        <a:gd name="connsiteX1" fmla="*/ 50017 w 50777"/>
                        <a:gd name="connsiteY1" fmla="*/ 0 h 958850"/>
                        <a:gd name="connsiteX2" fmla="*/ 50704 w 50777"/>
                        <a:gd name="connsiteY2" fmla="*/ 822598 h 958850"/>
                        <a:gd name="connsiteX3" fmla="*/ 723 w 50777"/>
                        <a:gd name="connsiteY3" fmla="*/ 958850 h 958850"/>
                        <a:gd name="connsiteX4" fmla="*/ 0 w 50777"/>
                        <a:gd name="connsiteY4" fmla="*/ 94605 h 9588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0777" h="958850">
                          <a:moveTo>
                            <a:pt x="0" y="94605"/>
                          </a:moveTo>
                          <a:lnTo>
                            <a:pt x="50017" y="0"/>
                          </a:lnTo>
                          <a:cubicBezTo>
                            <a:pt x="49944" y="270470"/>
                            <a:pt x="50777" y="552128"/>
                            <a:pt x="50704" y="822598"/>
                          </a:cubicBezTo>
                          <a:lnTo>
                            <a:pt x="723" y="958850"/>
                          </a:lnTo>
                          <a:lnTo>
                            <a:pt x="0" y="94605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47" name="Полилиния 346"/>
                    <p:cNvSpPr/>
                    <p:nvPr/>
                  </p:nvSpPr>
                  <p:spPr>
                    <a:xfrm>
                      <a:off x="3821046" y="5279405"/>
                      <a:ext cx="80878" cy="93811"/>
                    </a:xfrm>
                    <a:custGeom>
                      <a:avLst/>
                      <a:gdLst>
                        <a:gd name="connsiteX0" fmla="*/ 0 w 72008"/>
                        <a:gd name="connsiteY0" fmla="*/ 0 h 576064"/>
                        <a:gd name="connsiteX1" fmla="*/ 72008 w 72008"/>
                        <a:gd name="connsiteY1" fmla="*/ 0 h 576064"/>
                        <a:gd name="connsiteX2" fmla="*/ 72008 w 72008"/>
                        <a:gd name="connsiteY2" fmla="*/ 576064 h 576064"/>
                        <a:gd name="connsiteX3" fmla="*/ 0 w 72008"/>
                        <a:gd name="connsiteY3" fmla="*/ 576064 h 576064"/>
                        <a:gd name="connsiteX4" fmla="*/ 0 w 72008"/>
                        <a:gd name="connsiteY4" fmla="*/ 0 h 576064"/>
                        <a:gd name="connsiteX0" fmla="*/ 0 w 72008"/>
                        <a:gd name="connsiteY0" fmla="*/ 144016 h 720080"/>
                        <a:gd name="connsiteX1" fmla="*/ 72008 w 72008"/>
                        <a:gd name="connsiteY1" fmla="*/ 0 h 720080"/>
                        <a:gd name="connsiteX2" fmla="*/ 72008 w 72008"/>
                        <a:gd name="connsiteY2" fmla="*/ 720080 h 720080"/>
                        <a:gd name="connsiteX3" fmla="*/ 0 w 72008"/>
                        <a:gd name="connsiteY3" fmla="*/ 720080 h 720080"/>
                        <a:gd name="connsiteX4" fmla="*/ 0 w 72008"/>
                        <a:gd name="connsiteY4" fmla="*/ 144016 h 720080"/>
                        <a:gd name="connsiteX0" fmla="*/ 0 w 72008"/>
                        <a:gd name="connsiteY0" fmla="*/ 144016 h 720080"/>
                        <a:gd name="connsiteX1" fmla="*/ 72008 w 72008"/>
                        <a:gd name="connsiteY1" fmla="*/ 0 h 720080"/>
                        <a:gd name="connsiteX2" fmla="*/ 72008 w 72008"/>
                        <a:gd name="connsiteY2" fmla="*/ 576064 h 720080"/>
                        <a:gd name="connsiteX3" fmla="*/ 0 w 72008"/>
                        <a:gd name="connsiteY3" fmla="*/ 720080 h 720080"/>
                        <a:gd name="connsiteX4" fmla="*/ 0 w 72008"/>
                        <a:gd name="connsiteY4" fmla="*/ 144016 h 720080"/>
                        <a:gd name="connsiteX0" fmla="*/ 0 w 72008"/>
                        <a:gd name="connsiteY0" fmla="*/ 144016 h 720080"/>
                        <a:gd name="connsiteX1" fmla="*/ 72008 w 72008"/>
                        <a:gd name="connsiteY1" fmla="*/ 0 h 720080"/>
                        <a:gd name="connsiteX2" fmla="*/ 72008 w 72008"/>
                        <a:gd name="connsiteY2" fmla="*/ 720080 h 720080"/>
                        <a:gd name="connsiteX3" fmla="*/ 0 w 72008"/>
                        <a:gd name="connsiteY3" fmla="*/ 720080 h 720080"/>
                        <a:gd name="connsiteX4" fmla="*/ 0 w 72008"/>
                        <a:gd name="connsiteY4" fmla="*/ 144016 h 720080"/>
                        <a:gd name="connsiteX0" fmla="*/ 0 w 144016"/>
                        <a:gd name="connsiteY0" fmla="*/ 0 h 576064"/>
                        <a:gd name="connsiteX1" fmla="*/ 144016 w 144016"/>
                        <a:gd name="connsiteY1" fmla="*/ 432048 h 576064"/>
                        <a:gd name="connsiteX2" fmla="*/ 72008 w 144016"/>
                        <a:gd name="connsiteY2" fmla="*/ 576064 h 576064"/>
                        <a:gd name="connsiteX3" fmla="*/ 0 w 144016"/>
                        <a:gd name="connsiteY3" fmla="*/ 576064 h 576064"/>
                        <a:gd name="connsiteX4" fmla="*/ 0 w 144016"/>
                        <a:gd name="connsiteY4" fmla="*/ 0 h 576064"/>
                        <a:gd name="connsiteX0" fmla="*/ 72008 w 144016"/>
                        <a:gd name="connsiteY0" fmla="*/ 0 h 144016"/>
                        <a:gd name="connsiteX1" fmla="*/ 144016 w 144016"/>
                        <a:gd name="connsiteY1" fmla="*/ 0 h 144016"/>
                        <a:gd name="connsiteX2" fmla="*/ 72008 w 144016"/>
                        <a:gd name="connsiteY2" fmla="*/ 144016 h 144016"/>
                        <a:gd name="connsiteX3" fmla="*/ 0 w 144016"/>
                        <a:gd name="connsiteY3" fmla="*/ 144016 h 144016"/>
                        <a:gd name="connsiteX4" fmla="*/ 72008 w 144016"/>
                        <a:gd name="connsiteY4" fmla="*/ 0 h 144016"/>
                        <a:gd name="connsiteX0" fmla="*/ 30861 w 102869"/>
                        <a:gd name="connsiteY0" fmla="*/ 0 h 144016"/>
                        <a:gd name="connsiteX1" fmla="*/ 102869 w 102869"/>
                        <a:gd name="connsiteY1" fmla="*/ 0 h 144016"/>
                        <a:gd name="connsiteX2" fmla="*/ 30861 w 102869"/>
                        <a:gd name="connsiteY2" fmla="*/ 144016 h 144016"/>
                        <a:gd name="connsiteX3" fmla="*/ 0 w 102869"/>
                        <a:gd name="connsiteY3" fmla="*/ 144016 h 144016"/>
                        <a:gd name="connsiteX4" fmla="*/ 30861 w 102869"/>
                        <a:gd name="connsiteY4" fmla="*/ 0 h 144016"/>
                        <a:gd name="connsiteX0" fmla="*/ 61722 w 102869"/>
                        <a:gd name="connsiteY0" fmla="*/ 0 h 144016"/>
                        <a:gd name="connsiteX1" fmla="*/ 102869 w 102869"/>
                        <a:gd name="connsiteY1" fmla="*/ 0 h 144016"/>
                        <a:gd name="connsiteX2" fmla="*/ 30861 w 102869"/>
                        <a:gd name="connsiteY2" fmla="*/ 144016 h 144016"/>
                        <a:gd name="connsiteX3" fmla="*/ 0 w 102869"/>
                        <a:gd name="connsiteY3" fmla="*/ 144016 h 144016"/>
                        <a:gd name="connsiteX4" fmla="*/ 61722 w 102869"/>
                        <a:gd name="connsiteY4" fmla="*/ 0 h 144016"/>
                        <a:gd name="connsiteX0" fmla="*/ 61722 w 102869"/>
                        <a:gd name="connsiteY0" fmla="*/ 0 h 144016"/>
                        <a:gd name="connsiteX1" fmla="*/ 102869 w 102869"/>
                        <a:gd name="connsiteY1" fmla="*/ 0 h 144016"/>
                        <a:gd name="connsiteX2" fmla="*/ 30861 w 102869"/>
                        <a:gd name="connsiteY2" fmla="*/ 144016 h 144016"/>
                        <a:gd name="connsiteX3" fmla="*/ 0 w 102869"/>
                        <a:gd name="connsiteY3" fmla="*/ 144016 h 144016"/>
                        <a:gd name="connsiteX4" fmla="*/ 61722 w 102869"/>
                        <a:gd name="connsiteY4" fmla="*/ 0 h 144016"/>
                        <a:gd name="connsiteX0" fmla="*/ 69086 w 102869"/>
                        <a:gd name="connsiteY0" fmla="*/ 0 h 148580"/>
                        <a:gd name="connsiteX1" fmla="*/ 102869 w 102869"/>
                        <a:gd name="connsiteY1" fmla="*/ 4564 h 148580"/>
                        <a:gd name="connsiteX2" fmla="*/ 30861 w 102869"/>
                        <a:gd name="connsiteY2" fmla="*/ 148580 h 148580"/>
                        <a:gd name="connsiteX3" fmla="*/ 0 w 102869"/>
                        <a:gd name="connsiteY3" fmla="*/ 148580 h 148580"/>
                        <a:gd name="connsiteX4" fmla="*/ 69086 w 102869"/>
                        <a:gd name="connsiteY4" fmla="*/ 0 h 148580"/>
                        <a:gd name="connsiteX0" fmla="*/ 77357 w 102869"/>
                        <a:gd name="connsiteY0" fmla="*/ 397 h 144016"/>
                        <a:gd name="connsiteX1" fmla="*/ 102869 w 102869"/>
                        <a:gd name="connsiteY1" fmla="*/ 0 h 144016"/>
                        <a:gd name="connsiteX2" fmla="*/ 30861 w 102869"/>
                        <a:gd name="connsiteY2" fmla="*/ 144016 h 144016"/>
                        <a:gd name="connsiteX3" fmla="*/ 0 w 102869"/>
                        <a:gd name="connsiteY3" fmla="*/ 144016 h 144016"/>
                        <a:gd name="connsiteX4" fmla="*/ 77357 w 102869"/>
                        <a:gd name="connsiteY4" fmla="*/ 397 h 144016"/>
                        <a:gd name="connsiteX0" fmla="*/ 77357 w 80878"/>
                        <a:gd name="connsiteY0" fmla="*/ 0 h 143619"/>
                        <a:gd name="connsiteX1" fmla="*/ 80878 w 80878"/>
                        <a:gd name="connsiteY1" fmla="*/ 49808 h 143619"/>
                        <a:gd name="connsiteX2" fmla="*/ 30861 w 80878"/>
                        <a:gd name="connsiteY2" fmla="*/ 143619 h 143619"/>
                        <a:gd name="connsiteX3" fmla="*/ 0 w 80878"/>
                        <a:gd name="connsiteY3" fmla="*/ 143619 h 143619"/>
                        <a:gd name="connsiteX4" fmla="*/ 77357 w 80878"/>
                        <a:gd name="connsiteY4" fmla="*/ 0 h 143619"/>
                        <a:gd name="connsiteX0" fmla="*/ 48045 w 80878"/>
                        <a:gd name="connsiteY0" fmla="*/ 2778 h 93811"/>
                        <a:gd name="connsiteX1" fmla="*/ 80878 w 80878"/>
                        <a:gd name="connsiteY1" fmla="*/ 0 h 93811"/>
                        <a:gd name="connsiteX2" fmla="*/ 30861 w 80878"/>
                        <a:gd name="connsiteY2" fmla="*/ 93811 h 93811"/>
                        <a:gd name="connsiteX3" fmla="*/ 0 w 80878"/>
                        <a:gd name="connsiteY3" fmla="*/ 93811 h 93811"/>
                        <a:gd name="connsiteX4" fmla="*/ 48045 w 80878"/>
                        <a:gd name="connsiteY4" fmla="*/ 2778 h 93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878" h="93811">
                          <a:moveTo>
                            <a:pt x="48045" y="2778"/>
                          </a:moveTo>
                          <a:lnTo>
                            <a:pt x="80878" y="0"/>
                          </a:lnTo>
                          <a:lnTo>
                            <a:pt x="30861" y="93811"/>
                          </a:lnTo>
                          <a:lnTo>
                            <a:pt x="0" y="93811"/>
                          </a:lnTo>
                          <a:lnTo>
                            <a:pt x="48045" y="2778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grpSp>
                <p:nvGrpSpPr>
                  <p:cNvPr id="165" name="Группа 110"/>
                  <p:cNvGrpSpPr/>
                  <p:nvPr/>
                </p:nvGrpSpPr>
                <p:grpSpPr>
                  <a:xfrm>
                    <a:off x="3621490" y="4136754"/>
                    <a:ext cx="197897" cy="721561"/>
                    <a:chOff x="3621490" y="4136754"/>
                    <a:chExt cx="197897" cy="721561"/>
                  </a:xfrm>
                </p:grpSpPr>
                <p:sp>
                  <p:nvSpPr>
                    <p:cNvPr id="343" name="Полилиния 342"/>
                    <p:cNvSpPr/>
                    <p:nvPr/>
                  </p:nvSpPr>
                  <p:spPr>
                    <a:xfrm rot="627121">
                      <a:off x="3622265" y="4136754"/>
                      <a:ext cx="197122" cy="186054"/>
                    </a:xfrm>
                    <a:custGeom>
                      <a:avLst/>
                      <a:gdLst>
                        <a:gd name="connsiteX0" fmla="*/ 33734 w 259555"/>
                        <a:gd name="connsiteY0" fmla="*/ 82947 h 196453"/>
                        <a:gd name="connsiteX1" fmla="*/ 105171 w 259555"/>
                        <a:gd name="connsiteY1" fmla="*/ 32941 h 196453"/>
                        <a:gd name="connsiteX2" fmla="*/ 248046 w 259555"/>
                        <a:gd name="connsiteY2" fmla="*/ 25797 h 196453"/>
                        <a:gd name="connsiteX3" fmla="*/ 36115 w 259555"/>
                        <a:gd name="connsiteY3" fmla="*/ 187722 h 196453"/>
                        <a:gd name="connsiteX4" fmla="*/ 33734 w 259555"/>
                        <a:gd name="connsiteY4" fmla="*/ 82947 h 1964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59555" h="196453">
                          <a:moveTo>
                            <a:pt x="33734" y="82947"/>
                          </a:moveTo>
                          <a:cubicBezTo>
                            <a:pt x="45243" y="57150"/>
                            <a:pt x="69452" y="42466"/>
                            <a:pt x="105171" y="32941"/>
                          </a:cubicBezTo>
                          <a:cubicBezTo>
                            <a:pt x="140890" y="23416"/>
                            <a:pt x="259555" y="0"/>
                            <a:pt x="248046" y="25797"/>
                          </a:cubicBezTo>
                          <a:cubicBezTo>
                            <a:pt x="236537" y="51594"/>
                            <a:pt x="72231" y="178991"/>
                            <a:pt x="36115" y="187722"/>
                          </a:cubicBezTo>
                          <a:cubicBezTo>
                            <a:pt x="0" y="196453"/>
                            <a:pt x="22225" y="108744"/>
                            <a:pt x="33734" y="8294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50000">
                          <a:schemeClr val="bg1">
                            <a:lumMod val="65000"/>
                          </a:schemeClr>
                        </a:gs>
                        <a:gs pos="65000">
                          <a:schemeClr val="bg1">
                            <a:lumMod val="50000"/>
                          </a:schemeClr>
                        </a:gs>
                      </a:gsLst>
                      <a:lin ang="4800000" scaled="0"/>
                    </a:gradFill>
                    <a:ln w="6350">
                      <a:noFill/>
                    </a:ln>
                    <a:scene3d>
                      <a:camera prst="orthographicFront">
                        <a:rot lat="0" lon="10800000" rev="0"/>
                      </a:camera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44" name="Полилиния 343"/>
                    <p:cNvSpPr/>
                    <p:nvPr/>
                  </p:nvSpPr>
                  <p:spPr>
                    <a:xfrm rot="627121">
                      <a:off x="3621490" y="4410322"/>
                      <a:ext cx="197123" cy="186054"/>
                    </a:xfrm>
                    <a:custGeom>
                      <a:avLst/>
                      <a:gdLst>
                        <a:gd name="connsiteX0" fmla="*/ 33734 w 259555"/>
                        <a:gd name="connsiteY0" fmla="*/ 82947 h 196453"/>
                        <a:gd name="connsiteX1" fmla="*/ 105171 w 259555"/>
                        <a:gd name="connsiteY1" fmla="*/ 32941 h 196453"/>
                        <a:gd name="connsiteX2" fmla="*/ 248046 w 259555"/>
                        <a:gd name="connsiteY2" fmla="*/ 25797 h 196453"/>
                        <a:gd name="connsiteX3" fmla="*/ 36115 w 259555"/>
                        <a:gd name="connsiteY3" fmla="*/ 187722 h 196453"/>
                        <a:gd name="connsiteX4" fmla="*/ 33734 w 259555"/>
                        <a:gd name="connsiteY4" fmla="*/ 82947 h 1964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59555" h="196453">
                          <a:moveTo>
                            <a:pt x="33734" y="82947"/>
                          </a:moveTo>
                          <a:cubicBezTo>
                            <a:pt x="45243" y="57150"/>
                            <a:pt x="69452" y="42466"/>
                            <a:pt x="105171" y="32941"/>
                          </a:cubicBezTo>
                          <a:cubicBezTo>
                            <a:pt x="140890" y="23416"/>
                            <a:pt x="259555" y="0"/>
                            <a:pt x="248046" y="25797"/>
                          </a:cubicBezTo>
                          <a:cubicBezTo>
                            <a:pt x="236537" y="51594"/>
                            <a:pt x="72231" y="178991"/>
                            <a:pt x="36115" y="187722"/>
                          </a:cubicBezTo>
                          <a:cubicBezTo>
                            <a:pt x="0" y="196453"/>
                            <a:pt x="22225" y="108744"/>
                            <a:pt x="33734" y="8294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50000">
                          <a:schemeClr val="bg1">
                            <a:lumMod val="65000"/>
                          </a:schemeClr>
                        </a:gs>
                        <a:gs pos="65000">
                          <a:schemeClr val="bg1">
                            <a:lumMod val="50000"/>
                          </a:schemeClr>
                        </a:gs>
                      </a:gsLst>
                      <a:lin ang="4800000" scaled="0"/>
                    </a:gradFill>
                    <a:ln w="6350">
                      <a:noFill/>
                    </a:ln>
                    <a:scene3d>
                      <a:camera prst="orthographicFront">
                        <a:rot lat="0" lon="10800000" rev="0"/>
                      </a:camera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45" name="Полилиния 344"/>
                    <p:cNvSpPr/>
                    <p:nvPr/>
                  </p:nvSpPr>
                  <p:spPr>
                    <a:xfrm rot="627121">
                      <a:off x="3621493" y="4672261"/>
                      <a:ext cx="197123" cy="186054"/>
                    </a:xfrm>
                    <a:custGeom>
                      <a:avLst/>
                      <a:gdLst>
                        <a:gd name="connsiteX0" fmla="*/ 33734 w 259555"/>
                        <a:gd name="connsiteY0" fmla="*/ 82947 h 196453"/>
                        <a:gd name="connsiteX1" fmla="*/ 105171 w 259555"/>
                        <a:gd name="connsiteY1" fmla="*/ 32941 h 196453"/>
                        <a:gd name="connsiteX2" fmla="*/ 248046 w 259555"/>
                        <a:gd name="connsiteY2" fmla="*/ 25797 h 196453"/>
                        <a:gd name="connsiteX3" fmla="*/ 36115 w 259555"/>
                        <a:gd name="connsiteY3" fmla="*/ 187722 h 196453"/>
                        <a:gd name="connsiteX4" fmla="*/ 33734 w 259555"/>
                        <a:gd name="connsiteY4" fmla="*/ 82947 h 1964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59555" h="196453">
                          <a:moveTo>
                            <a:pt x="33734" y="82947"/>
                          </a:moveTo>
                          <a:cubicBezTo>
                            <a:pt x="45243" y="57150"/>
                            <a:pt x="69452" y="42466"/>
                            <a:pt x="105171" y="32941"/>
                          </a:cubicBezTo>
                          <a:cubicBezTo>
                            <a:pt x="140890" y="23416"/>
                            <a:pt x="259555" y="0"/>
                            <a:pt x="248046" y="25797"/>
                          </a:cubicBezTo>
                          <a:cubicBezTo>
                            <a:pt x="236537" y="51594"/>
                            <a:pt x="72231" y="178991"/>
                            <a:pt x="36115" y="187722"/>
                          </a:cubicBezTo>
                          <a:cubicBezTo>
                            <a:pt x="0" y="196453"/>
                            <a:pt x="22225" y="108744"/>
                            <a:pt x="33734" y="8294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50000">
                          <a:schemeClr val="bg1">
                            <a:lumMod val="65000"/>
                          </a:schemeClr>
                        </a:gs>
                        <a:gs pos="65000">
                          <a:schemeClr val="bg1">
                            <a:lumMod val="50000"/>
                          </a:schemeClr>
                        </a:gs>
                      </a:gsLst>
                      <a:lin ang="4800000" scaled="0"/>
                    </a:gradFill>
                    <a:ln w="6350">
                      <a:noFill/>
                    </a:ln>
                    <a:scene3d>
                      <a:camera prst="orthographicFront">
                        <a:rot lat="0" lon="10800000" rev="0"/>
                      </a:camera>
                      <a:lightRig rig="threePt" dir="t"/>
                    </a:scene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sp>
              <p:nvSpPr>
                <p:cNvPr id="340" name="Прямоугольник 339"/>
                <p:cNvSpPr/>
                <p:nvPr/>
              </p:nvSpPr>
              <p:spPr>
                <a:xfrm>
                  <a:off x="3804046" y="5956922"/>
                  <a:ext cx="101277" cy="1104702"/>
                </a:xfrm>
                <a:prstGeom prst="rect">
                  <a:avLst/>
                </a:prstGeom>
                <a:gradFill>
                  <a:gsLst>
                    <a:gs pos="12000">
                      <a:schemeClr val="tx1">
                        <a:lumMod val="65000"/>
                        <a:lumOff val="35000"/>
                      </a:schemeClr>
                    </a:gs>
                    <a:gs pos="51000">
                      <a:schemeClr val="bg1">
                        <a:lumMod val="65000"/>
                      </a:schemeClr>
                    </a:gs>
                    <a:gs pos="51000">
                      <a:schemeClr val="bg1">
                        <a:lumMod val="5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37" name="Прямоугольник 336"/>
              <p:cNvSpPr/>
              <p:nvPr/>
            </p:nvSpPr>
            <p:spPr>
              <a:xfrm>
                <a:off x="5207223" y="2237804"/>
                <a:ext cx="117727" cy="90316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32" name="Полилиния 331"/>
            <p:cNvSpPr/>
            <p:nvPr/>
          </p:nvSpPr>
          <p:spPr>
            <a:xfrm>
              <a:off x="1835696" y="3861048"/>
              <a:ext cx="273868" cy="90758"/>
            </a:xfrm>
            <a:custGeom>
              <a:avLst/>
              <a:gdLst>
                <a:gd name="connsiteX0" fmla="*/ 0 w 72008"/>
                <a:gd name="connsiteY0" fmla="*/ 0 h 576064"/>
                <a:gd name="connsiteX1" fmla="*/ 72008 w 72008"/>
                <a:gd name="connsiteY1" fmla="*/ 0 h 576064"/>
                <a:gd name="connsiteX2" fmla="*/ 72008 w 72008"/>
                <a:gd name="connsiteY2" fmla="*/ 576064 h 576064"/>
                <a:gd name="connsiteX3" fmla="*/ 0 w 72008"/>
                <a:gd name="connsiteY3" fmla="*/ 576064 h 576064"/>
                <a:gd name="connsiteX4" fmla="*/ 0 w 72008"/>
                <a:gd name="connsiteY4" fmla="*/ 0 h 576064"/>
                <a:gd name="connsiteX0" fmla="*/ 0 w 72008"/>
                <a:gd name="connsiteY0" fmla="*/ 144016 h 720080"/>
                <a:gd name="connsiteX1" fmla="*/ 72008 w 72008"/>
                <a:gd name="connsiteY1" fmla="*/ 0 h 720080"/>
                <a:gd name="connsiteX2" fmla="*/ 72008 w 72008"/>
                <a:gd name="connsiteY2" fmla="*/ 720080 h 720080"/>
                <a:gd name="connsiteX3" fmla="*/ 0 w 72008"/>
                <a:gd name="connsiteY3" fmla="*/ 720080 h 720080"/>
                <a:gd name="connsiteX4" fmla="*/ 0 w 72008"/>
                <a:gd name="connsiteY4" fmla="*/ 144016 h 720080"/>
                <a:gd name="connsiteX0" fmla="*/ 0 w 72008"/>
                <a:gd name="connsiteY0" fmla="*/ 144016 h 720080"/>
                <a:gd name="connsiteX1" fmla="*/ 72008 w 72008"/>
                <a:gd name="connsiteY1" fmla="*/ 0 h 720080"/>
                <a:gd name="connsiteX2" fmla="*/ 72008 w 72008"/>
                <a:gd name="connsiteY2" fmla="*/ 576064 h 720080"/>
                <a:gd name="connsiteX3" fmla="*/ 0 w 72008"/>
                <a:gd name="connsiteY3" fmla="*/ 720080 h 720080"/>
                <a:gd name="connsiteX4" fmla="*/ 0 w 72008"/>
                <a:gd name="connsiteY4" fmla="*/ 144016 h 720080"/>
                <a:gd name="connsiteX0" fmla="*/ 0 w 72008"/>
                <a:gd name="connsiteY0" fmla="*/ 144016 h 720080"/>
                <a:gd name="connsiteX1" fmla="*/ 72008 w 72008"/>
                <a:gd name="connsiteY1" fmla="*/ 0 h 720080"/>
                <a:gd name="connsiteX2" fmla="*/ 72008 w 72008"/>
                <a:gd name="connsiteY2" fmla="*/ 720080 h 720080"/>
                <a:gd name="connsiteX3" fmla="*/ 0 w 72008"/>
                <a:gd name="connsiteY3" fmla="*/ 720080 h 720080"/>
                <a:gd name="connsiteX4" fmla="*/ 0 w 72008"/>
                <a:gd name="connsiteY4" fmla="*/ 144016 h 720080"/>
                <a:gd name="connsiteX0" fmla="*/ 0 w 144016"/>
                <a:gd name="connsiteY0" fmla="*/ 0 h 576064"/>
                <a:gd name="connsiteX1" fmla="*/ 144016 w 144016"/>
                <a:gd name="connsiteY1" fmla="*/ 432048 h 576064"/>
                <a:gd name="connsiteX2" fmla="*/ 72008 w 144016"/>
                <a:gd name="connsiteY2" fmla="*/ 576064 h 576064"/>
                <a:gd name="connsiteX3" fmla="*/ 0 w 144016"/>
                <a:gd name="connsiteY3" fmla="*/ 576064 h 576064"/>
                <a:gd name="connsiteX4" fmla="*/ 0 w 144016"/>
                <a:gd name="connsiteY4" fmla="*/ 0 h 576064"/>
                <a:gd name="connsiteX0" fmla="*/ 72008 w 144016"/>
                <a:gd name="connsiteY0" fmla="*/ 0 h 144016"/>
                <a:gd name="connsiteX1" fmla="*/ 144016 w 144016"/>
                <a:gd name="connsiteY1" fmla="*/ 0 h 144016"/>
                <a:gd name="connsiteX2" fmla="*/ 72008 w 144016"/>
                <a:gd name="connsiteY2" fmla="*/ 144016 h 144016"/>
                <a:gd name="connsiteX3" fmla="*/ 0 w 144016"/>
                <a:gd name="connsiteY3" fmla="*/ 144016 h 144016"/>
                <a:gd name="connsiteX4" fmla="*/ 72008 w 144016"/>
                <a:gd name="connsiteY4" fmla="*/ 0 h 144016"/>
                <a:gd name="connsiteX0" fmla="*/ 30861 w 102869"/>
                <a:gd name="connsiteY0" fmla="*/ 0 h 144016"/>
                <a:gd name="connsiteX1" fmla="*/ 102869 w 102869"/>
                <a:gd name="connsiteY1" fmla="*/ 0 h 144016"/>
                <a:gd name="connsiteX2" fmla="*/ 30861 w 102869"/>
                <a:gd name="connsiteY2" fmla="*/ 144016 h 144016"/>
                <a:gd name="connsiteX3" fmla="*/ 0 w 102869"/>
                <a:gd name="connsiteY3" fmla="*/ 144016 h 144016"/>
                <a:gd name="connsiteX4" fmla="*/ 30861 w 102869"/>
                <a:gd name="connsiteY4" fmla="*/ 0 h 144016"/>
                <a:gd name="connsiteX0" fmla="*/ 61722 w 102869"/>
                <a:gd name="connsiteY0" fmla="*/ 0 h 144016"/>
                <a:gd name="connsiteX1" fmla="*/ 102869 w 102869"/>
                <a:gd name="connsiteY1" fmla="*/ 0 h 144016"/>
                <a:gd name="connsiteX2" fmla="*/ 30861 w 102869"/>
                <a:gd name="connsiteY2" fmla="*/ 144016 h 144016"/>
                <a:gd name="connsiteX3" fmla="*/ 0 w 102869"/>
                <a:gd name="connsiteY3" fmla="*/ 144016 h 144016"/>
                <a:gd name="connsiteX4" fmla="*/ 61722 w 102869"/>
                <a:gd name="connsiteY4" fmla="*/ 0 h 144016"/>
                <a:gd name="connsiteX0" fmla="*/ 61722 w 102869"/>
                <a:gd name="connsiteY0" fmla="*/ 0 h 144016"/>
                <a:gd name="connsiteX1" fmla="*/ 102869 w 102869"/>
                <a:gd name="connsiteY1" fmla="*/ 0 h 144016"/>
                <a:gd name="connsiteX2" fmla="*/ 30861 w 102869"/>
                <a:gd name="connsiteY2" fmla="*/ 144016 h 144016"/>
                <a:gd name="connsiteX3" fmla="*/ 0 w 102869"/>
                <a:gd name="connsiteY3" fmla="*/ 144016 h 144016"/>
                <a:gd name="connsiteX4" fmla="*/ 61722 w 102869"/>
                <a:gd name="connsiteY4" fmla="*/ 0 h 144016"/>
                <a:gd name="connsiteX0" fmla="*/ 69086 w 102869"/>
                <a:gd name="connsiteY0" fmla="*/ 0 h 148580"/>
                <a:gd name="connsiteX1" fmla="*/ 102869 w 102869"/>
                <a:gd name="connsiteY1" fmla="*/ 4564 h 148580"/>
                <a:gd name="connsiteX2" fmla="*/ 30861 w 102869"/>
                <a:gd name="connsiteY2" fmla="*/ 148580 h 148580"/>
                <a:gd name="connsiteX3" fmla="*/ 0 w 102869"/>
                <a:gd name="connsiteY3" fmla="*/ 148580 h 148580"/>
                <a:gd name="connsiteX4" fmla="*/ 69086 w 102869"/>
                <a:gd name="connsiteY4" fmla="*/ 0 h 148580"/>
                <a:gd name="connsiteX0" fmla="*/ 77357 w 102869"/>
                <a:gd name="connsiteY0" fmla="*/ 397 h 144016"/>
                <a:gd name="connsiteX1" fmla="*/ 102869 w 102869"/>
                <a:gd name="connsiteY1" fmla="*/ 0 h 144016"/>
                <a:gd name="connsiteX2" fmla="*/ 30861 w 102869"/>
                <a:gd name="connsiteY2" fmla="*/ 144016 h 144016"/>
                <a:gd name="connsiteX3" fmla="*/ 0 w 102869"/>
                <a:gd name="connsiteY3" fmla="*/ 144016 h 144016"/>
                <a:gd name="connsiteX4" fmla="*/ 77357 w 102869"/>
                <a:gd name="connsiteY4" fmla="*/ 397 h 144016"/>
                <a:gd name="connsiteX0" fmla="*/ 77357 w 80878"/>
                <a:gd name="connsiteY0" fmla="*/ 0 h 143619"/>
                <a:gd name="connsiteX1" fmla="*/ 80878 w 80878"/>
                <a:gd name="connsiteY1" fmla="*/ 49808 h 143619"/>
                <a:gd name="connsiteX2" fmla="*/ 30861 w 80878"/>
                <a:gd name="connsiteY2" fmla="*/ 143619 h 143619"/>
                <a:gd name="connsiteX3" fmla="*/ 0 w 80878"/>
                <a:gd name="connsiteY3" fmla="*/ 143619 h 143619"/>
                <a:gd name="connsiteX4" fmla="*/ 77357 w 80878"/>
                <a:gd name="connsiteY4" fmla="*/ 0 h 143619"/>
                <a:gd name="connsiteX0" fmla="*/ 48045 w 80878"/>
                <a:gd name="connsiteY0" fmla="*/ 2778 h 93811"/>
                <a:gd name="connsiteX1" fmla="*/ 80878 w 80878"/>
                <a:gd name="connsiteY1" fmla="*/ 0 h 93811"/>
                <a:gd name="connsiteX2" fmla="*/ 30861 w 80878"/>
                <a:gd name="connsiteY2" fmla="*/ 93811 h 93811"/>
                <a:gd name="connsiteX3" fmla="*/ 0 w 80878"/>
                <a:gd name="connsiteY3" fmla="*/ 93811 h 93811"/>
                <a:gd name="connsiteX4" fmla="*/ 48045 w 80878"/>
                <a:gd name="connsiteY4" fmla="*/ 2778 h 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78" h="93811">
                  <a:moveTo>
                    <a:pt x="48045" y="2778"/>
                  </a:moveTo>
                  <a:lnTo>
                    <a:pt x="80878" y="0"/>
                  </a:lnTo>
                  <a:lnTo>
                    <a:pt x="30861" y="93811"/>
                  </a:lnTo>
                  <a:lnTo>
                    <a:pt x="0" y="93811"/>
                  </a:lnTo>
                  <a:lnTo>
                    <a:pt x="48045" y="27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1939402" y="3861346"/>
              <a:ext cx="170731" cy="431034"/>
            </a:xfrm>
            <a:custGeom>
              <a:avLst/>
              <a:gdLst>
                <a:gd name="connsiteX0" fmla="*/ 0 w 72008"/>
                <a:gd name="connsiteY0" fmla="*/ 0 h 576064"/>
                <a:gd name="connsiteX1" fmla="*/ 72008 w 72008"/>
                <a:gd name="connsiteY1" fmla="*/ 0 h 576064"/>
                <a:gd name="connsiteX2" fmla="*/ 72008 w 72008"/>
                <a:gd name="connsiteY2" fmla="*/ 576064 h 576064"/>
                <a:gd name="connsiteX3" fmla="*/ 0 w 72008"/>
                <a:gd name="connsiteY3" fmla="*/ 576064 h 576064"/>
                <a:gd name="connsiteX4" fmla="*/ 0 w 72008"/>
                <a:gd name="connsiteY4" fmla="*/ 0 h 576064"/>
                <a:gd name="connsiteX0" fmla="*/ 0 w 72008"/>
                <a:gd name="connsiteY0" fmla="*/ 144016 h 720080"/>
                <a:gd name="connsiteX1" fmla="*/ 72008 w 72008"/>
                <a:gd name="connsiteY1" fmla="*/ 0 h 720080"/>
                <a:gd name="connsiteX2" fmla="*/ 72008 w 72008"/>
                <a:gd name="connsiteY2" fmla="*/ 720080 h 720080"/>
                <a:gd name="connsiteX3" fmla="*/ 0 w 72008"/>
                <a:gd name="connsiteY3" fmla="*/ 720080 h 720080"/>
                <a:gd name="connsiteX4" fmla="*/ 0 w 72008"/>
                <a:gd name="connsiteY4" fmla="*/ 144016 h 720080"/>
                <a:gd name="connsiteX0" fmla="*/ 0 w 72008"/>
                <a:gd name="connsiteY0" fmla="*/ 144016 h 720080"/>
                <a:gd name="connsiteX1" fmla="*/ 72008 w 72008"/>
                <a:gd name="connsiteY1" fmla="*/ 0 h 720080"/>
                <a:gd name="connsiteX2" fmla="*/ 72008 w 72008"/>
                <a:gd name="connsiteY2" fmla="*/ 576064 h 720080"/>
                <a:gd name="connsiteX3" fmla="*/ 0 w 72008"/>
                <a:gd name="connsiteY3" fmla="*/ 720080 h 720080"/>
                <a:gd name="connsiteX4" fmla="*/ 0 w 72008"/>
                <a:gd name="connsiteY4" fmla="*/ 144016 h 720080"/>
                <a:gd name="connsiteX0" fmla="*/ 0 w 72008"/>
                <a:gd name="connsiteY0" fmla="*/ 144016 h 1008261"/>
                <a:gd name="connsiteX1" fmla="*/ 72008 w 72008"/>
                <a:gd name="connsiteY1" fmla="*/ 0 h 1008261"/>
                <a:gd name="connsiteX2" fmla="*/ 72008 w 72008"/>
                <a:gd name="connsiteY2" fmla="*/ 576064 h 1008261"/>
                <a:gd name="connsiteX3" fmla="*/ 723 w 72008"/>
                <a:gd name="connsiteY3" fmla="*/ 1008261 h 1008261"/>
                <a:gd name="connsiteX4" fmla="*/ 0 w 72008"/>
                <a:gd name="connsiteY4" fmla="*/ 144016 h 1008261"/>
                <a:gd name="connsiteX0" fmla="*/ 0 w 72008"/>
                <a:gd name="connsiteY0" fmla="*/ 144016 h 1008261"/>
                <a:gd name="connsiteX1" fmla="*/ 72008 w 72008"/>
                <a:gd name="connsiteY1" fmla="*/ 0 h 1008261"/>
                <a:gd name="connsiteX2" fmla="*/ 71788 w 72008"/>
                <a:gd name="connsiteY2" fmla="*/ 811411 h 1008261"/>
                <a:gd name="connsiteX3" fmla="*/ 723 w 72008"/>
                <a:gd name="connsiteY3" fmla="*/ 1008261 h 1008261"/>
                <a:gd name="connsiteX4" fmla="*/ 0 w 72008"/>
                <a:gd name="connsiteY4" fmla="*/ 144016 h 1008261"/>
                <a:gd name="connsiteX0" fmla="*/ 0 w 72008"/>
                <a:gd name="connsiteY0" fmla="*/ 144016 h 1008261"/>
                <a:gd name="connsiteX1" fmla="*/ 72008 w 72008"/>
                <a:gd name="connsiteY1" fmla="*/ 0 h 1008261"/>
                <a:gd name="connsiteX2" fmla="*/ 50704 w 72008"/>
                <a:gd name="connsiteY2" fmla="*/ 872009 h 1008261"/>
                <a:gd name="connsiteX3" fmla="*/ 723 w 72008"/>
                <a:gd name="connsiteY3" fmla="*/ 1008261 h 1008261"/>
                <a:gd name="connsiteX4" fmla="*/ 0 w 72008"/>
                <a:gd name="connsiteY4" fmla="*/ 144016 h 1008261"/>
                <a:gd name="connsiteX0" fmla="*/ 0 w 50777"/>
                <a:gd name="connsiteY0" fmla="*/ 94605 h 958850"/>
                <a:gd name="connsiteX1" fmla="*/ 50017 w 50777"/>
                <a:gd name="connsiteY1" fmla="*/ 0 h 958850"/>
                <a:gd name="connsiteX2" fmla="*/ 50704 w 50777"/>
                <a:gd name="connsiteY2" fmla="*/ 822598 h 958850"/>
                <a:gd name="connsiteX3" fmla="*/ 723 w 50777"/>
                <a:gd name="connsiteY3" fmla="*/ 958850 h 958850"/>
                <a:gd name="connsiteX4" fmla="*/ 0 w 50777"/>
                <a:gd name="connsiteY4" fmla="*/ 94605 h 958850"/>
                <a:gd name="connsiteX0" fmla="*/ 244 w 51021"/>
                <a:gd name="connsiteY0" fmla="*/ 94605 h 822598"/>
                <a:gd name="connsiteX1" fmla="*/ 50261 w 51021"/>
                <a:gd name="connsiteY1" fmla="*/ 0 h 822598"/>
                <a:gd name="connsiteX2" fmla="*/ 50948 w 51021"/>
                <a:gd name="connsiteY2" fmla="*/ 822598 h 822598"/>
                <a:gd name="connsiteX3" fmla="*/ 0 w 51021"/>
                <a:gd name="connsiteY3" fmla="*/ 445532 h 822598"/>
                <a:gd name="connsiteX4" fmla="*/ 244 w 51021"/>
                <a:gd name="connsiteY4" fmla="*/ 94605 h 822598"/>
                <a:gd name="connsiteX0" fmla="*/ 244 w 50420"/>
                <a:gd name="connsiteY0" fmla="*/ 94605 h 445532"/>
                <a:gd name="connsiteX1" fmla="*/ 50261 w 50420"/>
                <a:gd name="connsiteY1" fmla="*/ 0 h 445532"/>
                <a:gd name="connsiteX2" fmla="*/ 50347 w 50420"/>
                <a:gd name="connsiteY2" fmla="*/ 352302 h 445532"/>
                <a:gd name="connsiteX3" fmla="*/ 0 w 50420"/>
                <a:gd name="connsiteY3" fmla="*/ 445532 h 445532"/>
                <a:gd name="connsiteX4" fmla="*/ 244 w 50420"/>
                <a:gd name="connsiteY4" fmla="*/ 94605 h 44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0" h="445532">
                  <a:moveTo>
                    <a:pt x="244" y="94605"/>
                  </a:moveTo>
                  <a:lnTo>
                    <a:pt x="50261" y="0"/>
                  </a:lnTo>
                  <a:cubicBezTo>
                    <a:pt x="50188" y="270470"/>
                    <a:pt x="50420" y="81832"/>
                    <a:pt x="50347" y="352302"/>
                  </a:cubicBezTo>
                  <a:lnTo>
                    <a:pt x="0" y="445532"/>
                  </a:lnTo>
                  <a:cubicBezTo>
                    <a:pt x="81" y="328556"/>
                    <a:pt x="163" y="211581"/>
                    <a:pt x="244" y="9460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rot="627121">
              <a:off x="1757004" y="3970290"/>
              <a:ext cx="190711" cy="180000"/>
            </a:xfrm>
            <a:custGeom>
              <a:avLst/>
              <a:gdLst>
                <a:gd name="connsiteX0" fmla="*/ 33734 w 259555"/>
                <a:gd name="connsiteY0" fmla="*/ 82947 h 196453"/>
                <a:gd name="connsiteX1" fmla="*/ 105171 w 259555"/>
                <a:gd name="connsiteY1" fmla="*/ 32941 h 196453"/>
                <a:gd name="connsiteX2" fmla="*/ 248046 w 259555"/>
                <a:gd name="connsiteY2" fmla="*/ 25797 h 196453"/>
                <a:gd name="connsiteX3" fmla="*/ 36115 w 259555"/>
                <a:gd name="connsiteY3" fmla="*/ 187722 h 196453"/>
                <a:gd name="connsiteX4" fmla="*/ 33734 w 259555"/>
                <a:gd name="connsiteY4" fmla="*/ 82947 h 196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555" h="196453">
                  <a:moveTo>
                    <a:pt x="33734" y="82947"/>
                  </a:moveTo>
                  <a:cubicBezTo>
                    <a:pt x="45243" y="57150"/>
                    <a:pt x="69452" y="42466"/>
                    <a:pt x="105171" y="32941"/>
                  </a:cubicBezTo>
                  <a:cubicBezTo>
                    <a:pt x="140890" y="23416"/>
                    <a:pt x="259555" y="0"/>
                    <a:pt x="248046" y="25797"/>
                  </a:cubicBezTo>
                  <a:cubicBezTo>
                    <a:pt x="236537" y="51594"/>
                    <a:pt x="72231" y="178991"/>
                    <a:pt x="36115" y="187722"/>
                  </a:cubicBezTo>
                  <a:cubicBezTo>
                    <a:pt x="0" y="196453"/>
                    <a:pt x="22225" y="108744"/>
                    <a:pt x="33734" y="82947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50000">
                  <a:schemeClr val="bg1">
                    <a:lumMod val="65000"/>
                  </a:schemeClr>
                </a:gs>
                <a:gs pos="65000">
                  <a:schemeClr val="bg1">
                    <a:lumMod val="50000"/>
                  </a:schemeClr>
                </a:gs>
              </a:gsLst>
              <a:lin ang="4800000" scaled="0"/>
            </a:gradFill>
            <a:ln w="6350"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Прямоугольник 334"/>
            <p:cNvSpPr/>
            <p:nvPr/>
          </p:nvSpPr>
          <p:spPr>
            <a:xfrm>
              <a:off x="1834773" y="3952285"/>
              <a:ext cx="109693" cy="34081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8" name="Полилиния 347"/>
          <p:cNvSpPr/>
          <p:nvPr/>
        </p:nvSpPr>
        <p:spPr>
          <a:xfrm>
            <a:off x="8596263" y="1752923"/>
            <a:ext cx="1487579" cy="563364"/>
          </a:xfrm>
          <a:custGeom>
            <a:avLst/>
            <a:gdLst>
              <a:gd name="connsiteX0" fmla="*/ 0 w 1149350"/>
              <a:gd name="connsiteY0" fmla="*/ 565150 h 565150"/>
              <a:gd name="connsiteX1" fmla="*/ 673100 w 1149350"/>
              <a:gd name="connsiteY1" fmla="*/ 0 h 565150"/>
              <a:gd name="connsiteX2" fmla="*/ 1149350 w 1149350"/>
              <a:gd name="connsiteY2" fmla="*/ 0 h 565150"/>
              <a:gd name="connsiteX3" fmla="*/ 482600 w 1149350"/>
              <a:gd name="connsiteY3" fmla="*/ 565150 h 565150"/>
              <a:gd name="connsiteX4" fmla="*/ 0 w 1149350"/>
              <a:gd name="connsiteY4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9350" h="565150">
                <a:moveTo>
                  <a:pt x="0" y="565150"/>
                </a:moveTo>
                <a:lnTo>
                  <a:pt x="673100" y="0"/>
                </a:lnTo>
                <a:lnTo>
                  <a:pt x="1149350" y="0"/>
                </a:lnTo>
                <a:lnTo>
                  <a:pt x="482600" y="565150"/>
                </a:lnTo>
                <a:lnTo>
                  <a:pt x="0" y="56515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9" name="Прямоугольник 348"/>
          <p:cNvSpPr/>
          <p:nvPr/>
        </p:nvSpPr>
        <p:spPr>
          <a:xfrm>
            <a:off x="1190352" y="1914719"/>
            <a:ext cx="852028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kern="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andex Sans Text Web Light" pitchFamily="2" charset="-52"/>
                <a:cs typeface="Arial" pitchFamily="34" charset="0"/>
              </a:rPr>
              <a:t>557       385       265       167        305       359      1050    2054     1655    1734    1946    1889     1710     1741   1580     1740     1490    1636     1729    1563    1328    1079       926      818</a:t>
            </a:r>
            <a:endParaRPr lang="ru-RU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6" name="Группа 349"/>
          <p:cNvGrpSpPr/>
          <p:nvPr/>
        </p:nvGrpSpPr>
        <p:grpSpPr>
          <a:xfrm>
            <a:off x="1232615" y="2137094"/>
            <a:ext cx="10276965" cy="94661"/>
            <a:chOff x="1001500" y="1601242"/>
            <a:chExt cx="8350034" cy="94661"/>
          </a:xfrm>
        </p:grpSpPr>
        <p:grpSp>
          <p:nvGrpSpPr>
            <p:cNvPr id="185" name="Группа 1033"/>
            <p:cNvGrpSpPr/>
            <p:nvPr/>
          </p:nvGrpSpPr>
          <p:grpSpPr>
            <a:xfrm flipH="1">
              <a:off x="345433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90" name="Полилиния 48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1" name="Полилиния 49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2" name="Полилиния 49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3" name="Овал 49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4" name="Овал 49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6" name="Группа 1039"/>
            <p:cNvGrpSpPr/>
            <p:nvPr/>
          </p:nvGrpSpPr>
          <p:grpSpPr>
            <a:xfrm flipH="1">
              <a:off x="415514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85" name="Полилиния 48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6" name="Полилиния 48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7" name="Полилиния 48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8" name="Овал 48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9" name="Овал 48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7" name="Группа 1069"/>
            <p:cNvGrpSpPr/>
            <p:nvPr/>
          </p:nvGrpSpPr>
          <p:grpSpPr>
            <a:xfrm flipH="1">
              <a:off x="3103930" y="1601242"/>
              <a:ext cx="290724" cy="94661"/>
              <a:chOff x="-2672140" y="9219142"/>
              <a:chExt cx="9975388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80" name="Полилиния 479"/>
              <p:cNvSpPr/>
              <p:nvPr/>
            </p:nvSpPr>
            <p:spPr>
              <a:xfrm>
                <a:off x="-2672140" y="9219142"/>
                <a:ext cx="9975388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1" name="Полилиния 48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2" name="Полилиния 48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3" name="Овал 48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4" name="Овал 48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8" name="Группа 1075"/>
            <p:cNvGrpSpPr/>
            <p:nvPr/>
          </p:nvGrpSpPr>
          <p:grpSpPr>
            <a:xfrm flipH="1">
              <a:off x="380474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75" name="Полилиния 47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6" name="Полилиния 47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7" name="Полилиния 47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8" name="Овал 47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9" name="Овал 47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9" name="Группа 1081"/>
            <p:cNvGrpSpPr/>
            <p:nvPr/>
          </p:nvGrpSpPr>
          <p:grpSpPr>
            <a:xfrm flipH="1">
              <a:off x="135190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70" name="Полилиния 46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1" name="Полилиния 47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2" name="Полилиния 47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3" name="Овал 47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4" name="Овал 47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0" name="Группа 1093"/>
            <p:cNvGrpSpPr/>
            <p:nvPr/>
          </p:nvGrpSpPr>
          <p:grpSpPr>
            <a:xfrm flipH="1">
              <a:off x="906081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65" name="Полилиния 46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6" name="Полилиния 46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7" name="Полилиния 46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8" name="Овал 46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9" name="Овал 46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1" name="Группа 1182"/>
            <p:cNvGrpSpPr/>
            <p:nvPr/>
          </p:nvGrpSpPr>
          <p:grpSpPr>
            <a:xfrm flipH="1">
              <a:off x="871041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60" name="Полилиния 45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1" name="Полилиния 46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2" name="Полилиния 46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3" name="Овал 46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4" name="Овал 46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2" name="Группа 1236"/>
            <p:cNvGrpSpPr/>
            <p:nvPr/>
          </p:nvGrpSpPr>
          <p:grpSpPr>
            <a:xfrm flipH="1">
              <a:off x="100150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55" name="Полилиния 45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6" name="Полилиния 45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7" name="Полилиния 45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8" name="Овал 45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9" name="Овал 45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3" name="Группа 1081"/>
            <p:cNvGrpSpPr/>
            <p:nvPr/>
          </p:nvGrpSpPr>
          <p:grpSpPr>
            <a:xfrm flipH="1">
              <a:off x="205271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50" name="Полилиния 44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1" name="Полилиния 45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2" name="Полилиния 45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3" name="Овал 45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4" name="Овал 45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4" name="Группа 1236"/>
            <p:cNvGrpSpPr/>
            <p:nvPr/>
          </p:nvGrpSpPr>
          <p:grpSpPr>
            <a:xfrm flipH="1">
              <a:off x="170231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45" name="Полилиния 44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6" name="Полилиния 44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7" name="Полилиния 44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8" name="Овал 44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9" name="Овал 44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5" name="Группа 1081"/>
            <p:cNvGrpSpPr/>
            <p:nvPr/>
          </p:nvGrpSpPr>
          <p:grpSpPr>
            <a:xfrm flipH="1">
              <a:off x="240312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40" name="Полилиния 43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1" name="Полилиния 44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2" name="Полилиния 44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3" name="Овал 44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4" name="Овал 44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6" name="Группа 1081"/>
            <p:cNvGrpSpPr/>
            <p:nvPr/>
          </p:nvGrpSpPr>
          <p:grpSpPr>
            <a:xfrm flipH="1">
              <a:off x="275352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35" name="Полилиния 43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37CB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6" name="Полилиния 43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7" name="Полилиния 43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8" name="Овал 43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9" name="Овал 43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37CB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7" name="Группа 1033"/>
            <p:cNvGrpSpPr/>
            <p:nvPr/>
          </p:nvGrpSpPr>
          <p:grpSpPr>
            <a:xfrm flipH="1">
              <a:off x="450555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30" name="Полилиния 42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1" name="Полилиния 43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2" name="Полилиния 43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3" name="Овал 43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4" name="Овал 43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8" name="Группа 1039"/>
            <p:cNvGrpSpPr/>
            <p:nvPr/>
          </p:nvGrpSpPr>
          <p:grpSpPr>
            <a:xfrm flipH="1">
              <a:off x="520636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25" name="Полилиния 42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6" name="Полилиния 42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7" name="Полилиния 42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8" name="Овал 42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9" name="Овал 42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9" name="Группа 1075"/>
            <p:cNvGrpSpPr/>
            <p:nvPr/>
          </p:nvGrpSpPr>
          <p:grpSpPr>
            <a:xfrm flipH="1">
              <a:off x="485595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20" name="Полилиния 41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1" name="Полилиния 42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2" name="Полилиния 42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3" name="Овал 42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4" name="Овал 42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0" name="Группа 1033"/>
            <p:cNvGrpSpPr/>
            <p:nvPr/>
          </p:nvGrpSpPr>
          <p:grpSpPr>
            <a:xfrm flipH="1">
              <a:off x="555676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15" name="Полилиния 41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6" name="Полилиния 41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7" name="Полилиния 41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8" name="Овал 41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9" name="Овал 41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1" name="Группа 1039"/>
            <p:cNvGrpSpPr/>
            <p:nvPr/>
          </p:nvGrpSpPr>
          <p:grpSpPr>
            <a:xfrm flipH="1">
              <a:off x="625757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10" name="Полилиния 40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1" name="Полилиния 41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2" name="Полилиния 41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3" name="Овал 41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4" name="Овал 41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2" name="Группа 1075"/>
            <p:cNvGrpSpPr/>
            <p:nvPr/>
          </p:nvGrpSpPr>
          <p:grpSpPr>
            <a:xfrm flipH="1">
              <a:off x="590717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05" name="Полилиния 40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6" name="Полилиния 40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7" name="Полилиния 40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8" name="Овал 40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9" name="Овал 40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3" name="Группа 1033"/>
            <p:cNvGrpSpPr/>
            <p:nvPr/>
          </p:nvGrpSpPr>
          <p:grpSpPr>
            <a:xfrm flipH="1">
              <a:off x="695838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400" name="Полилиния 39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1" name="Полилиния 40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2" name="Полилиния 40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3" name="Овал 40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4" name="Овал 40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4" name="Группа 1039"/>
            <p:cNvGrpSpPr/>
            <p:nvPr/>
          </p:nvGrpSpPr>
          <p:grpSpPr>
            <a:xfrm flipH="1">
              <a:off x="7659195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95" name="Полилиния 394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6" name="Полилиния 39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7" name="Полилиния 39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8" name="Овал 39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9" name="Овал 39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5" name="Группа 1075"/>
            <p:cNvGrpSpPr/>
            <p:nvPr/>
          </p:nvGrpSpPr>
          <p:grpSpPr>
            <a:xfrm flipH="1">
              <a:off x="7308790" y="1601242"/>
              <a:ext cx="290724" cy="94661"/>
              <a:chOff x="-2672143" y="9219142"/>
              <a:chExt cx="9975384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90" name="Полилиния 389"/>
              <p:cNvSpPr/>
              <p:nvPr/>
            </p:nvSpPr>
            <p:spPr>
              <a:xfrm>
                <a:off x="-2672143" y="9219142"/>
                <a:ext cx="9975384" cy="3170783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1" name="Полилиния 39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2" name="Полилиния 39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3" name="Овал 39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4" name="Овал 39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6" name="Группа 1069"/>
            <p:cNvGrpSpPr/>
            <p:nvPr/>
          </p:nvGrpSpPr>
          <p:grpSpPr>
            <a:xfrm flipH="1">
              <a:off x="6607980" y="1601242"/>
              <a:ext cx="290724" cy="94661"/>
              <a:chOff x="-2672140" y="9219142"/>
              <a:chExt cx="9975388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85" name="Полилиния 384"/>
              <p:cNvSpPr/>
              <p:nvPr/>
            </p:nvSpPr>
            <p:spPr>
              <a:xfrm>
                <a:off x="-2672140" y="9219142"/>
                <a:ext cx="9975388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6" name="Полилиния 38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7" name="Полилиния 38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8" name="Овал 38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9" name="Овал 38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7" name="Группа 1069"/>
            <p:cNvGrpSpPr/>
            <p:nvPr/>
          </p:nvGrpSpPr>
          <p:grpSpPr>
            <a:xfrm flipH="1">
              <a:off x="8009600" y="1601242"/>
              <a:ext cx="290724" cy="94661"/>
              <a:chOff x="-2672140" y="9219142"/>
              <a:chExt cx="9975388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80" name="Полилиния 379"/>
              <p:cNvSpPr/>
              <p:nvPr/>
            </p:nvSpPr>
            <p:spPr>
              <a:xfrm>
                <a:off x="-2672140" y="9219142"/>
                <a:ext cx="9975388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1" name="Полилиния 380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2" name="Полилиния 381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3" name="Овал 382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4" name="Овал 383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8" name="Группа 1069"/>
            <p:cNvGrpSpPr/>
            <p:nvPr/>
          </p:nvGrpSpPr>
          <p:grpSpPr>
            <a:xfrm flipH="1">
              <a:off x="8360005" y="1601242"/>
              <a:ext cx="290724" cy="94661"/>
              <a:chOff x="-2672140" y="9219142"/>
              <a:chExt cx="9975388" cy="3298418"/>
            </a:xfrm>
            <a:effectLst>
              <a:outerShdw blurRad="38100" dir="18900000" sy="23000" kx="-1200000" algn="bl" rotWithShape="0">
                <a:prstClr val="black">
                  <a:alpha val="65000"/>
                </a:prstClr>
              </a:outerShdw>
            </a:effectLst>
          </p:grpSpPr>
          <p:sp>
            <p:nvSpPr>
              <p:cNvPr id="375" name="Полилиния 374"/>
              <p:cNvSpPr/>
              <p:nvPr/>
            </p:nvSpPr>
            <p:spPr>
              <a:xfrm>
                <a:off x="-2672140" y="9219142"/>
                <a:ext cx="9975388" cy="3170782"/>
              </a:xfrm>
              <a:custGeom>
                <a:avLst/>
                <a:gdLst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992 w 9955742"/>
                  <a:gd name="connsiteY0" fmla="*/ 3023658 h 3240616"/>
                  <a:gd name="connsiteX1" fmla="*/ 627592 w 9955742"/>
                  <a:gd name="connsiteY1" fmla="*/ 2922058 h 3240616"/>
                  <a:gd name="connsiteX2" fmla="*/ 68792 w 9955742"/>
                  <a:gd name="connsiteY2" fmla="*/ 2420408 h 3240616"/>
                  <a:gd name="connsiteX3" fmla="*/ 214842 w 9955742"/>
                  <a:gd name="connsiteY3" fmla="*/ 1779058 h 3240616"/>
                  <a:gd name="connsiteX4" fmla="*/ 259292 w 9955742"/>
                  <a:gd name="connsiteY4" fmla="*/ 1112308 h 3240616"/>
                  <a:gd name="connsiteX5" fmla="*/ 1040342 w 9955742"/>
                  <a:gd name="connsiteY5" fmla="*/ 934508 h 3240616"/>
                  <a:gd name="connsiteX6" fmla="*/ 1440392 w 9955742"/>
                  <a:gd name="connsiteY6" fmla="*/ 756708 h 3240616"/>
                  <a:gd name="connsiteX7" fmla="*/ 2526242 w 9955742"/>
                  <a:gd name="connsiteY7" fmla="*/ 236008 h 3240616"/>
                  <a:gd name="connsiteX8" fmla="*/ 3326342 w 9955742"/>
                  <a:gd name="connsiteY8" fmla="*/ 45508 h 3240616"/>
                  <a:gd name="connsiteX9" fmla="*/ 4431242 w 9955742"/>
                  <a:gd name="connsiteY9" fmla="*/ 13758 h 3240616"/>
                  <a:gd name="connsiteX10" fmla="*/ 5345642 w 9955742"/>
                  <a:gd name="connsiteY10" fmla="*/ 128058 h 3240616"/>
                  <a:gd name="connsiteX11" fmla="*/ 5999692 w 9955742"/>
                  <a:gd name="connsiteY11" fmla="*/ 363008 h 3240616"/>
                  <a:gd name="connsiteX12" fmla="*/ 6660092 w 9955742"/>
                  <a:gd name="connsiteY12" fmla="*/ 712258 h 3240616"/>
                  <a:gd name="connsiteX13" fmla="*/ 7218892 w 9955742"/>
                  <a:gd name="connsiteY13" fmla="*/ 1067858 h 3240616"/>
                  <a:gd name="connsiteX14" fmla="*/ 7383992 w 9955742"/>
                  <a:gd name="connsiteY14" fmla="*/ 1080558 h 3240616"/>
                  <a:gd name="connsiteX15" fmla="*/ 9593792 w 9955742"/>
                  <a:gd name="connsiteY15" fmla="*/ 1544108 h 3240616"/>
                  <a:gd name="connsiteX16" fmla="*/ 9555692 w 9955742"/>
                  <a:gd name="connsiteY16" fmla="*/ 2522008 h 3240616"/>
                  <a:gd name="connsiteX17" fmla="*/ 9485842 w 9955742"/>
                  <a:gd name="connsiteY17" fmla="*/ 2795058 h 3240616"/>
                  <a:gd name="connsiteX18" fmla="*/ 9269942 w 9955742"/>
                  <a:gd name="connsiteY18" fmla="*/ 2960158 h 3240616"/>
                  <a:gd name="connsiteX19" fmla="*/ 8984192 w 9955742"/>
                  <a:gd name="connsiteY19" fmla="*/ 2960158 h 3240616"/>
                  <a:gd name="connsiteX20" fmla="*/ 9028642 w 9955742"/>
                  <a:gd name="connsiteY20" fmla="*/ 2928408 h 3240616"/>
                  <a:gd name="connsiteX21" fmla="*/ 9060392 w 9955742"/>
                  <a:gd name="connsiteY21" fmla="*/ 2572808 h 3240616"/>
                  <a:gd name="connsiteX22" fmla="*/ 8946092 w 9955742"/>
                  <a:gd name="connsiteY22" fmla="*/ 2153708 h 3240616"/>
                  <a:gd name="connsiteX23" fmla="*/ 8603192 w 9955742"/>
                  <a:gd name="connsiteY23" fmla="*/ 1766358 h 3240616"/>
                  <a:gd name="connsiteX24" fmla="*/ 8012642 w 9955742"/>
                  <a:gd name="connsiteY24" fmla="*/ 1582208 h 3240616"/>
                  <a:gd name="connsiteX25" fmla="*/ 7428442 w 9955742"/>
                  <a:gd name="connsiteY25" fmla="*/ 1747308 h 3240616"/>
                  <a:gd name="connsiteX26" fmla="*/ 7053792 w 9955742"/>
                  <a:gd name="connsiteY26" fmla="*/ 2204508 h 3240616"/>
                  <a:gd name="connsiteX27" fmla="*/ 6939492 w 9955742"/>
                  <a:gd name="connsiteY27" fmla="*/ 2674408 h 3240616"/>
                  <a:gd name="connsiteX28" fmla="*/ 7060142 w 9955742"/>
                  <a:gd name="connsiteY28" fmla="*/ 3163358 h 3240616"/>
                  <a:gd name="connsiteX29" fmla="*/ 6996642 w 9955742"/>
                  <a:gd name="connsiteY29" fmla="*/ 3137958 h 3240616"/>
                  <a:gd name="connsiteX30" fmla="*/ 2964392 w 9955742"/>
                  <a:gd name="connsiteY30" fmla="*/ 3150658 h 3240616"/>
                  <a:gd name="connsiteX31" fmla="*/ 2989792 w 9955742"/>
                  <a:gd name="connsiteY31" fmla="*/ 3118908 h 3240616"/>
                  <a:gd name="connsiteX32" fmla="*/ 3078692 w 9955742"/>
                  <a:gd name="connsiteY32" fmla="*/ 2839508 h 3240616"/>
                  <a:gd name="connsiteX33" fmla="*/ 3091392 w 9955742"/>
                  <a:gd name="connsiteY33" fmla="*/ 2464858 h 3240616"/>
                  <a:gd name="connsiteX34" fmla="*/ 2945342 w 9955742"/>
                  <a:gd name="connsiteY34" fmla="*/ 2102908 h 3240616"/>
                  <a:gd name="connsiteX35" fmla="*/ 2526242 w 9955742"/>
                  <a:gd name="connsiteY35" fmla="*/ 1715558 h 3240616"/>
                  <a:gd name="connsiteX36" fmla="*/ 2081742 w 9955742"/>
                  <a:gd name="connsiteY36" fmla="*/ 1582208 h 3240616"/>
                  <a:gd name="connsiteX37" fmla="*/ 1561042 w 9955742"/>
                  <a:gd name="connsiteY37" fmla="*/ 1696508 h 3240616"/>
                  <a:gd name="connsiteX38" fmla="*/ 1180042 w 9955742"/>
                  <a:gd name="connsiteY38" fmla="*/ 2026708 h 3240616"/>
                  <a:gd name="connsiteX39" fmla="*/ 1008592 w 9955742"/>
                  <a:gd name="connsiteY39" fmla="*/ 2395008 h 3240616"/>
                  <a:gd name="connsiteX40" fmla="*/ 989542 w 9955742"/>
                  <a:gd name="connsiteY40" fmla="*/ 2769658 h 3240616"/>
                  <a:gd name="connsiteX41" fmla="*/ 1033992 w 9955742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55594"/>
                  <a:gd name="connsiteY0" fmla="*/ 3023658 h 3240616"/>
                  <a:gd name="connsiteX1" fmla="*/ 627444 w 9955594"/>
                  <a:gd name="connsiteY1" fmla="*/ 2922058 h 3240616"/>
                  <a:gd name="connsiteX2" fmla="*/ 68644 w 9955594"/>
                  <a:gd name="connsiteY2" fmla="*/ 2420408 h 3240616"/>
                  <a:gd name="connsiteX3" fmla="*/ 214694 w 9955594"/>
                  <a:gd name="connsiteY3" fmla="*/ 1779058 h 3240616"/>
                  <a:gd name="connsiteX4" fmla="*/ 259144 w 9955594"/>
                  <a:gd name="connsiteY4" fmla="*/ 1112308 h 3240616"/>
                  <a:gd name="connsiteX5" fmla="*/ 1040194 w 9955594"/>
                  <a:gd name="connsiteY5" fmla="*/ 934508 h 3240616"/>
                  <a:gd name="connsiteX6" fmla="*/ 1440244 w 9955594"/>
                  <a:gd name="connsiteY6" fmla="*/ 756708 h 3240616"/>
                  <a:gd name="connsiteX7" fmla="*/ 2526094 w 9955594"/>
                  <a:gd name="connsiteY7" fmla="*/ 236008 h 3240616"/>
                  <a:gd name="connsiteX8" fmla="*/ 3326194 w 9955594"/>
                  <a:gd name="connsiteY8" fmla="*/ 45508 h 3240616"/>
                  <a:gd name="connsiteX9" fmla="*/ 4431094 w 9955594"/>
                  <a:gd name="connsiteY9" fmla="*/ 13758 h 3240616"/>
                  <a:gd name="connsiteX10" fmla="*/ 5345494 w 9955594"/>
                  <a:gd name="connsiteY10" fmla="*/ 128058 h 3240616"/>
                  <a:gd name="connsiteX11" fmla="*/ 5999544 w 9955594"/>
                  <a:gd name="connsiteY11" fmla="*/ 363008 h 3240616"/>
                  <a:gd name="connsiteX12" fmla="*/ 6659944 w 9955594"/>
                  <a:gd name="connsiteY12" fmla="*/ 712258 h 3240616"/>
                  <a:gd name="connsiteX13" fmla="*/ 7218744 w 9955594"/>
                  <a:gd name="connsiteY13" fmla="*/ 1067858 h 3240616"/>
                  <a:gd name="connsiteX14" fmla="*/ 7383844 w 9955594"/>
                  <a:gd name="connsiteY14" fmla="*/ 1080558 h 3240616"/>
                  <a:gd name="connsiteX15" fmla="*/ 9593644 w 9955594"/>
                  <a:gd name="connsiteY15" fmla="*/ 1544108 h 3240616"/>
                  <a:gd name="connsiteX16" fmla="*/ 9555544 w 9955594"/>
                  <a:gd name="connsiteY16" fmla="*/ 2522008 h 3240616"/>
                  <a:gd name="connsiteX17" fmla="*/ 9485694 w 9955594"/>
                  <a:gd name="connsiteY17" fmla="*/ 2795058 h 3240616"/>
                  <a:gd name="connsiteX18" fmla="*/ 9269794 w 9955594"/>
                  <a:gd name="connsiteY18" fmla="*/ 2960158 h 3240616"/>
                  <a:gd name="connsiteX19" fmla="*/ 8984044 w 9955594"/>
                  <a:gd name="connsiteY19" fmla="*/ 2960158 h 3240616"/>
                  <a:gd name="connsiteX20" fmla="*/ 9028494 w 9955594"/>
                  <a:gd name="connsiteY20" fmla="*/ 2928408 h 3240616"/>
                  <a:gd name="connsiteX21" fmla="*/ 9060244 w 9955594"/>
                  <a:gd name="connsiteY21" fmla="*/ 2572808 h 3240616"/>
                  <a:gd name="connsiteX22" fmla="*/ 8945944 w 9955594"/>
                  <a:gd name="connsiteY22" fmla="*/ 2153708 h 3240616"/>
                  <a:gd name="connsiteX23" fmla="*/ 8603044 w 9955594"/>
                  <a:gd name="connsiteY23" fmla="*/ 1766358 h 3240616"/>
                  <a:gd name="connsiteX24" fmla="*/ 8012494 w 9955594"/>
                  <a:gd name="connsiteY24" fmla="*/ 1582208 h 3240616"/>
                  <a:gd name="connsiteX25" fmla="*/ 7428294 w 9955594"/>
                  <a:gd name="connsiteY25" fmla="*/ 1747308 h 3240616"/>
                  <a:gd name="connsiteX26" fmla="*/ 7053644 w 9955594"/>
                  <a:gd name="connsiteY26" fmla="*/ 2204508 h 3240616"/>
                  <a:gd name="connsiteX27" fmla="*/ 6939344 w 9955594"/>
                  <a:gd name="connsiteY27" fmla="*/ 2674408 h 3240616"/>
                  <a:gd name="connsiteX28" fmla="*/ 7059994 w 9955594"/>
                  <a:gd name="connsiteY28" fmla="*/ 3163358 h 3240616"/>
                  <a:gd name="connsiteX29" fmla="*/ 6996494 w 9955594"/>
                  <a:gd name="connsiteY29" fmla="*/ 3137958 h 3240616"/>
                  <a:gd name="connsiteX30" fmla="*/ 2964244 w 9955594"/>
                  <a:gd name="connsiteY30" fmla="*/ 3150658 h 3240616"/>
                  <a:gd name="connsiteX31" fmla="*/ 2989644 w 9955594"/>
                  <a:gd name="connsiteY31" fmla="*/ 3118908 h 3240616"/>
                  <a:gd name="connsiteX32" fmla="*/ 3078544 w 9955594"/>
                  <a:gd name="connsiteY32" fmla="*/ 2839508 h 3240616"/>
                  <a:gd name="connsiteX33" fmla="*/ 3091244 w 9955594"/>
                  <a:gd name="connsiteY33" fmla="*/ 2464858 h 3240616"/>
                  <a:gd name="connsiteX34" fmla="*/ 2945194 w 9955594"/>
                  <a:gd name="connsiteY34" fmla="*/ 2102908 h 3240616"/>
                  <a:gd name="connsiteX35" fmla="*/ 2526094 w 9955594"/>
                  <a:gd name="connsiteY35" fmla="*/ 1715558 h 3240616"/>
                  <a:gd name="connsiteX36" fmla="*/ 2081594 w 9955594"/>
                  <a:gd name="connsiteY36" fmla="*/ 1582208 h 3240616"/>
                  <a:gd name="connsiteX37" fmla="*/ 1560894 w 9955594"/>
                  <a:gd name="connsiteY37" fmla="*/ 1696508 h 3240616"/>
                  <a:gd name="connsiteX38" fmla="*/ 1179894 w 9955594"/>
                  <a:gd name="connsiteY38" fmla="*/ 2026708 h 3240616"/>
                  <a:gd name="connsiteX39" fmla="*/ 1008444 w 9955594"/>
                  <a:gd name="connsiteY39" fmla="*/ 2395008 h 3240616"/>
                  <a:gd name="connsiteX40" fmla="*/ 989394 w 9955594"/>
                  <a:gd name="connsiteY40" fmla="*/ 2769658 h 3240616"/>
                  <a:gd name="connsiteX41" fmla="*/ 1033844 w 9955594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218744 w 9963383"/>
                  <a:gd name="connsiteY13" fmla="*/ 1067858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63383"/>
                  <a:gd name="connsiteY0" fmla="*/ 3023658 h 3240616"/>
                  <a:gd name="connsiteX1" fmla="*/ 627444 w 9963383"/>
                  <a:gd name="connsiteY1" fmla="*/ 2922058 h 3240616"/>
                  <a:gd name="connsiteX2" fmla="*/ 68644 w 9963383"/>
                  <a:gd name="connsiteY2" fmla="*/ 2420408 h 3240616"/>
                  <a:gd name="connsiteX3" fmla="*/ 214694 w 9963383"/>
                  <a:gd name="connsiteY3" fmla="*/ 1779058 h 3240616"/>
                  <a:gd name="connsiteX4" fmla="*/ 259144 w 9963383"/>
                  <a:gd name="connsiteY4" fmla="*/ 1112308 h 3240616"/>
                  <a:gd name="connsiteX5" fmla="*/ 1040194 w 9963383"/>
                  <a:gd name="connsiteY5" fmla="*/ 934508 h 3240616"/>
                  <a:gd name="connsiteX6" fmla="*/ 1440244 w 9963383"/>
                  <a:gd name="connsiteY6" fmla="*/ 756708 h 3240616"/>
                  <a:gd name="connsiteX7" fmla="*/ 2526094 w 9963383"/>
                  <a:gd name="connsiteY7" fmla="*/ 236008 h 3240616"/>
                  <a:gd name="connsiteX8" fmla="*/ 3326194 w 9963383"/>
                  <a:gd name="connsiteY8" fmla="*/ 45508 h 3240616"/>
                  <a:gd name="connsiteX9" fmla="*/ 4431094 w 9963383"/>
                  <a:gd name="connsiteY9" fmla="*/ 13758 h 3240616"/>
                  <a:gd name="connsiteX10" fmla="*/ 5345494 w 9963383"/>
                  <a:gd name="connsiteY10" fmla="*/ 128058 h 3240616"/>
                  <a:gd name="connsiteX11" fmla="*/ 5999544 w 9963383"/>
                  <a:gd name="connsiteY11" fmla="*/ 363008 h 3240616"/>
                  <a:gd name="connsiteX12" fmla="*/ 6659944 w 9963383"/>
                  <a:gd name="connsiteY12" fmla="*/ 712258 h 3240616"/>
                  <a:gd name="connsiteX13" fmla="*/ 7049080 w 9963383"/>
                  <a:gd name="connsiteY13" fmla="*/ 978610 h 3240616"/>
                  <a:gd name="connsiteX14" fmla="*/ 7337112 w 9963383"/>
                  <a:gd name="connsiteY14" fmla="*/ 1122626 h 3240616"/>
                  <a:gd name="connsiteX15" fmla="*/ 9593644 w 9963383"/>
                  <a:gd name="connsiteY15" fmla="*/ 1544108 h 3240616"/>
                  <a:gd name="connsiteX16" fmla="*/ 9555544 w 9963383"/>
                  <a:gd name="connsiteY16" fmla="*/ 2522008 h 3240616"/>
                  <a:gd name="connsiteX17" fmla="*/ 9485694 w 9963383"/>
                  <a:gd name="connsiteY17" fmla="*/ 2795058 h 3240616"/>
                  <a:gd name="connsiteX18" fmla="*/ 9269794 w 9963383"/>
                  <a:gd name="connsiteY18" fmla="*/ 2960158 h 3240616"/>
                  <a:gd name="connsiteX19" fmla="*/ 8984044 w 9963383"/>
                  <a:gd name="connsiteY19" fmla="*/ 2960158 h 3240616"/>
                  <a:gd name="connsiteX20" fmla="*/ 9028494 w 9963383"/>
                  <a:gd name="connsiteY20" fmla="*/ 2928408 h 3240616"/>
                  <a:gd name="connsiteX21" fmla="*/ 9060244 w 9963383"/>
                  <a:gd name="connsiteY21" fmla="*/ 2572808 h 3240616"/>
                  <a:gd name="connsiteX22" fmla="*/ 8945944 w 9963383"/>
                  <a:gd name="connsiteY22" fmla="*/ 2153708 h 3240616"/>
                  <a:gd name="connsiteX23" fmla="*/ 8603044 w 9963383"/>
                  <a:gd name="connsiteY23" fmla="*/ 1766358 h 3240616"/>
                  <a:gd name="connsiteX24" fmla="*/ 8012494 w 9963383"/>
                  <a:gd name="connsiteY24" fmla="*/ 1582208 h 3240616"/>
                  <a:gd name="connsiteX25" fmla="*/ 7428294 w 9963383"/>
                  <a:gd name="connsiteY25" fmla="*/ 1747308 h 3240616"/>
                  <a:gd name="connsiteX26" fmla="*/ 7053644 w 9963383"/>
                  <a:gd name="connsiteY26" fmla="*/ 2204508 h 3240616"/>
                  <a:gd name="connsiteX27" fmla="*/ 6939344 w 9963383"/>
                  <a:gd name="connsiteY27" fmla="*/ 2674408 h 3240616"/>
                  <a:gd name="connsiteX28" fmla="*/ 7059994 w 9963383"/>
                  <a:gd name="connsiteY28" fmla="*/ 3163358 h 3240616"/>
                  <a:gd name="connsiteX29" fmla="*/ 6996494 w 9963383"/>
                  <a:gd name="connsiteY29" fmla="*/ 3137958 h 3240616"/>
                  <a:gd name="connsiteX30" fmla="*/ 2964244 w 9963383"/>
                  <a:gd name="connsiteY30" fmla="*/ 3150658 h 3240616"/>
                  <a:gd name="connsiteX31" fmla="*/ 2989644 w 9963383"/>
                  <a:gd name="connsiteY31" fmla="*/ 3118908 h 3240616"/>
                  <a:gd name="connsiteX32" fmla="*/ 3078544 w 9963383"/>
                  <a:gd name="connsiteY32" fmla="*/ 2839508 h 3240616"/>
                  <a:gd name="connsiteX33" fmla="*/ 3091244 w 9963383"/>
                  <a:gd name="connsiteY33" fmla="*/ 2464858 h 3240616"/>
                  <a:gd name="connsiteX34" fmla="*/ 2945194 w 9963383"/>
                  <a:gd name="connsiteY34" fmla="*/ 2102908 h 3240616"/>
                  <a:gd name="connsiteX35" fmla="*/ 2526094 w 9963383"/>
                  <a:gd name="connsiteY35" fmla="*/ 1715558 h 3240616"/>
                  <a:gd name="connsiteX36" fmla="*/ 2081594 w 9963383"/>
                  <a:gd name="connsiteY36" fmla="*/ 1582208 h 3240616"/>
                  <a:gd name="connsiteX37" fmla="*/ 1560894 w 9963383"/>
                  <a:gd name="connsiteY37" fmla="*/ 1696508 h 3240616"/>
                  <a:gd name="connsiteX38" fmla="*/ 1179894 w 9963383"/>
                  <a:gd name="connsiteY38" fmla="*/ 2026708 h 3240616"/>
                  <a:gd name="connsiteX39" fmla="*/ 1008444 w 9963383"/>
                  <a:gd name="connsiteY39" fmla="*/ 2395008 h 3240616"/>
                  <a:gd name="connsiteX40" fmla="*/ 989394 w 9963383"/>
                  <a:gd name="connsiteY40" fmla="*/ 2769658 h 3240616"/>
                  <a:gd name="connsiteX41" fmla="*/ 1033844 w 9963383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7049080 w 9975384"/>
                  <a:gd name="connsiteY13" fmla="*/ 978610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40616"/>
                  <a:gd name="connsiteX1" fmla="*/ 627444 w 9975384"/>
                  <a:gd name="connsiteY1" fmla="*/ 2922058 h 3240616"/>
                  <a:gd name="connsiteX2" fmla="*/ 68644 w 9975384"/>
                  <a:gd name="connsiteY2" fmla="*/ 2420408 h 3240616"/>
                  <a:gd name="connsiteX3" fmla="*/ 214694 w 9975384"/>
                  <a:gd name="connsiteY3" fmla="*/ 1779058 h 3240616"/>
                  <a:gd name="connsiteX4" fmla="*/ 259144 w 9975384"/>
                  <a:gd name="connsiteY4" fmla="*/ 1112308 h 3240616"/>
                  <a:gd name="connsiteX5" fmla="*/ 1040194 w 9975384"/>
                  <a:gd name="connsiteY5" fmla="*/ 934508 h 3240616"/>
                  <a:gd name="connsiteX6" fmla="*/ 1440244 w 9975384"/>
                  <a:gd name="connsiteY6" fmla="*/ 756708 h 3240616"/>
                  <a:gd name="connsiteX7" fmla="*/ 2526094 w 9975384"/>
                  <a:gd name="connsiteY7" fmla="*/ 236008 h 3240616"/>
                  <a:gd name="connsiteX8" fmla="*/ 3326194 w 9975384"/>
                  <a:gd name="connsiteY8" fmla="*/ 45508 h 3240616"/>
                  <a:gd name="connsiteX9" fmla="*/ 4431094 w 9975384"/>
                  <a:gd name="connsiteY9" fmla="*/ 13758 h 3240616"/>
                  <a:gd name="connsiteX10" fmla="*/ 5345494 w 9975384"/>
                  <a:gd name="connsiteY10" fmla="*/ 128058 h 3240616"/>
                  <a:gd name="connsiteX11" fmla="*/ 5999544 w 9975384"/>
                  <a:gd name="connsiteY11" fmla="*/ 363008 h 3240616"/>
                  <a:gd name="connsiteX12" fmla="*/ 6659944 w 9975384"/>
                  <a:gd name="connsiteY12" fmla="*/ 712258 h 3240616"/>
                  <a:gd name="connsiteX13" fmla="*/ 6977071 w 9975384"/>
                  <a:gd name="connsiteY13" fmla="*/ 906602 h 3240616"/>
                  <a:gd name="connsiteX14" fmla="*/ 7265104 w 9975384"/>
                  <a:gd name="connsiteY14" fmla="*/ 1050618 h 3240616"/>
                  <a:gd name="connsiteX15" fmla="*/ 9593644 w 9975384"/>
                  <a:gd name="connsiteY15" fmla="*/ 1544108 h 3240616"/>
                  <a:gd name="connsiteX16" fmla="*/ 9555544 w 9975384"/>
                  <a:gd name="connsiteY16" fmla="*/ 2522008 h 3240616"/>
                  <a:gd name="connsiteX17" fmla="*/ 9485694 w 9975384"/>
                  <a:gd name="connsiteY17" fmla="*/ 2795058 h 3240616"/>
                  <a:gd name="connsiteX18" fmla="*/ 9269794 w 9975384"/>
                  <a:gd name="connsiteY18" fmla="*/ 2960158 h 3240616"/>
                  <a:gd name="connsiteX19" fmla="*/ 8984044 w 9975384"/>
                  <a:gd name="connsiteY19" fmla="*/ 2960158 h 3240616"/>
                  <a:gd name="connsiteX20" fmla="*/ 9028494 w 9975384"/>
                  <a:gd name="connsiteY20" fmla="*/ 2928408 h 3240616"/>
                  <a:gd name="connsiteX21" fmla="*/ 9060244 w 9975384"/>
                  <a:gd name="connsiteY21" fmla="*/ 2572808 h 3240616"/>
                  <a:gd name="connsiteX22" fmla="*/ 8945944 w 9975384"/>
                  <a:gd name="connsiteY22" fmla="*/ 2153708 h 3240616"/>
                  <a:gd name="connsiteX23" fmla="*/ 8603044 w 9975384"/>
                  <a:gd name="connsiteY23" fmla="*/ 1766358 h 3240616"/>
                  <a:gd name="connsiteX24" fmla="*/ 8012494 w 9975384"/>
                  <a:gd name="connsiteY24" fmla="*/ 1582208 h 3240616"/>
                  <a:gd name="connsiteX25" fmla="*/ 7428294 w 9975384"/>
                  <a:gd name="connsiteY25" fmla="*/ 1747308 h 3240616"/>
                  <a:gd name="connsiteX26" fmla="*/ 7053644 w 9975384"/>
                  <a:gd name="connsiteY26" fmla="*/ 2204508 h 3240616"/>
                  <a:gd name="connsiteX27" fmla="*/ 6939344 w 9975384"/>
                  <a:gd name="connsiteY27" fmla="*/ 2674408 h 3240616"/>
                  <a:gd name="connsiteX28" fmla="*/ 7059994 w 9975384"/>
                  <a:gd name="connsiteY28" fmla="*/ 3163358 h 3240616"/>
                  <a:gd name="connsiteX29" fmla="*/ 6996494 w 9975384"/>
                  <a:gd name="connsiteY29" fmla="*/ 3137958 h 3240616"/>
                  <a:gd name="connsiteX30" fmla="*/ 2964244 w 9975384"/>
                  <a:gd name="connsiteY30" fmla="*/ 3150658 h 3240616"/>
                  <a:gd name="connsiteX31" fmla="*/ 2989644 w 9975384"/>
                  <a:gd name="connsiteY31" fmla="*/ 3118908 h 3240616"/>
                  <a:gd name="connsiteX32" fmla="*/ 3078544 w 9975384"/>
                  <a:gd name="connsiteY32" fmla="*/ 2839508 h 3240616"/>
                  <a:gd name="connsiteX33" fmla="*/ 3091244 w 9975384"/>
                  <a:gd name="connsiteY33" fmla="*/ 2464858 h 3240616"/>
                  <a:gd name="connsiteX34" fmla="*/ 2945194 w 9975384"/>
                  <a:gd name="connsiteY34" fmla="*/ 2102908 h 3240616"/>
                  <a:gd name="connsiteX35" fmla="*/ 2526094 w 9975384"/>
                  <a:gd name="connsiteY35" fmla="*/ 1715558 h 3240616"/>
                  <a:gd name="connsiteX36" fmla="*/ 2081594 w 9975384"/>
                  <a:gd name="connsiteY36" fmla="*/ 1582208 h 3240616"/>
                  <a:gd name="connsiteX37" fmla="*/ 1560894 w 9975384"/>
                  <a:gd name="connsiteY37" fmla="*/ 1696508 h 3240616"/>
                  <a:gd name="connsiteX38" fmla="*/ 1179894 w 9975384"/>
                  <a:gd name="connsiteY38" fmla="*/ 2026708 h 3240616"/>
                  <a:gd name="connsiteX39" fmla="*/ 1008444 w 9975384"/>
                  <a:gd name="connsiteY39" fmla="*/ 2395008 h 3240616"/>
                  <a:gd name="connsiteX40" fmla="*/ 989394 w 9975384"/>
                  <a:gd name="connsiteY40" fmla="*/ 2769658 h 3240616"/>
                  <a:gd name="connsiteX41" fmla="*/ 1033844 w 9975384"/>
                  <a:gd name="connsiteY41" fmla="*/ 3023658 h 3240616"/>
                  <a:gd name="connsiteX0" fmla="*/ 1033844 w 9975384"/>
                  <a:gd name="connsiteY0" fmla="*/ 3023658 h 3288116"/>
                  <a:gd name="connsiteX1" fmla="*/ 627444 w 9975384"/>
                  <a:gd name="connsiteY1" fmla="*/ 2922058 h 3288116"/>
                  <a:gd name="connsiteX2" fmla="*/ 68644 w 9975384"/>
                  <a:gd name="connsiteY2" fmla="*/ 2420408 h 3288116"/>
                  <a:gd name="connsiteX3" fmla="*/ 214694 w 9975384"/>
                  <a:gd name="connsiteY3" fmla="*/ 1779058 h 3288116"/>
                  <a:gd name="connsiteX4" fmla="*/ 259144 w 9975384"/>
                  <a:gd name="connsiteY4" fmla="*/ 1112308 h 3288116"/>
                  <a:gd name="connsiteX5" fmla="*/ 1040194 w 9975384"/>
                  <a:gd name="connsiteY5" fmla="*/ 934508 h 3288116"/>
                  <a:gd name="connsiteX6" fmla="*/ 1440244 w 9975384"/>
                  <a:gd name="connsiteY6" fmla="*/ 756708 h 3288116"/>
                  <a:gd name="connsiteX7" fmla="*/ 2526094 w 9975384"/>
                  <a:gd name="connsiteY7" fmla="*/ 236008 h 3288116"/>
                  <a:gd name="connsiteX8" fmla="*/ 3326194 w 9975384"/>
                  <a:gd name="connsiteY8" fmla="*/ 45508 h 3288116"/>
                  <a:gd name="connsiteX9" fmla="*/ 4431094 w 9975384"/>
                  <a:gd name="connsiteY9" fmla="*/ 13758 h 3288116"/>
                  <a:gd name="connsiteX10" fmla="*/ 5345494 w 9975384"/>
                  <a:gd name="connsiteY10" fmla="*/ 128058 h 3288116"/>
                  <a:gd name="connsiteX11" fmla="*/ 5999544 w 9975384"/>
                  <a:gd name="connsiteY11" fmla="*/ 363008 h 3288116"/>
                  <a:gd name="connsiteX12" fmla="*/ 6659944 w 9975384"/>
                  <a:gd name="connsiteY12" fmla="*/ 712258 h 3288116"/>
                  <a:gd name="connsiteX13" fmla="*/ 6977071 w 9975384"/>
                  <a:gd name="connsiteY13" fmla="*/ 906602 h 3288116"/>
                  <a:gd name="connsiteX14" fmla="*/ 7265104 w 9975384"/>
                  <a:gd name="connsiteY14" fmla="*/ 1050618 h 3288116"/>
                  <a:gd name="connsiteX15" fmla="*/ 9593644 w 9975384"/>
                  <a:gd name="connsiteY15" fmla="*/ 1544108 h 3288116"/>
                  <a:gd name="connsiteX16" fmla="*/ 9555544 w 9975384"/>
                  <a:gd name="connsiteY16" fmla="*/ 2522008 h 3288116"/>
                  <a:gd name="connsiteX17" fmla="*/ 9485694 w 9975384"/>
                  <a:gd name="connsiteY17" fmla="*/ 2795058 h 3288116"/>
                  <a:gd name="connsiteX18" fmla="*/ 9269794 w 9975384"/>
                  <a:gd name="connsiteY18" fmla="*/ 2960158 h 3288116"/>
                  <a:gd name="connsiteX19" fmla="*/ 8984044 w 9975384"/>
                  <a:gd name="connsiteY19" fmla="*/ 2960158 h 3288116"/>
                  <a:gd name="connsiteX20" fmla="*/ 9028494 w 9975384"/>
                  <a:gd name="connsiteY20" fmla="*/ 2928408 h 3288116"/>
                  <a:gd name="connsiteX21" fmla="*/ 9060244 w 9975384"/>
                  <a:gd name="connsiteY21" fmla="*/ 2572808 h 3288116"/>
                  <a:gd name="connsiteX22" fmla="*/ 8945944 w 9975384"/>
                  <a:gd name="connsiteY22" fmla="*/ 2153708 h 3288116"/>
                  <a:gd name="connsiteX23" fmla="*/ 8603044 w 9975384"/>
                  <a:gd name="connsiteY23" fmla="*/ 1766358 h 3288116"/>
                  <a:gd name="connsiteX24" fmla="*/ 8012494 w 9975384"/>
                  <a:gd name="connsiteY24" fmla="*/ 1582208 h 3288116"/>
                  <a:gd name="connsiteX25" fmla="*/ 7428294 w 9975384"/>
                  <a:gd name="connsiteY25" fmla="*/ 1747308 h 3288116"/>
                  <a:gd name="connsiteX26" fmla="*/ 7053644 w 9975384"/>
                  <a:gd name="connsiteY26" fmla="*/ 2204508 h 3288116"/>
                  <a:gd name="connsiteX27" fmla="*/ 6939344 w 9975384"/>
                  <a:gd name="connsiteY27" fmla="*/ 2674408 h 3288116"/>
                  <a:gd name="connsiteX28" fmla="*/ 7049079 w 9975384"/>
                  <a:gd name="connsiteY28" fmla="*/ 3210858 h 3288116"/>
                  <a:gd name="connsiteX29" fmla="*/ 6996494 w 9975384"/>
                  <a:gd name="connsiteY29" fmla="*/ 3137958 h 3288116"/>
                  <a:gd name="connsiteX30" fmla="*/ 2964244 w 9975384"/>
                  <a:gd name="connsiteY30" fmla="*/ 3150658 h 3288116"/>
                  <a:gd name="connsiteX31" fmla="*/ 2989644 w 9975384"/>
                  <a:gd name="connsiteY31" fmla="*/ 3118908 h 3288116"/>
                  <a:gd name="connsiteX32" fmla="*/ 3078544 w 9975384"/>
                  <a:gd name="connsiteY32" fmla="*/ 2839508 h 3288116"/>
                  <a:gd name="connsiteX33" fmla="*/ 3091244 w 9975384"/>
                  <a:gd name="connsiteY33" fmla="*/ 2464858 h 3288116"/>
                  <a:gd name="connsiteX34" fmla="*/ 2945194 w 9975384"/>
                  <a:gd name="connsiteY34" fmla="*/ 2102908 h 3288116"/>
                  <a:gd name="connsiteX35" fmla="*/ 2526094 w 9975384"/>
                  <a:gd name="connsiteY35" fmla="*/ 1715558 h 3288116"/>
                  <a:gd name="connsiteX36" fmla="*/ 2081594 w 9975384"/>
                  <a:gd name="connsiteY36" fmla="*/ 1582208 h 3288116"/>
                  <a:gd name="connsiteX37" fmla="*/ 1560894 w 9975384"/>
                  <a:gd name="connsiteY37" fmla="*/ 1696508 h 3288116"/>
                  <a:gd name="connsiteX38" fmla="*/ 1179894 w 9975384"/>
                  <a:gd name="connsiteY38" fmla="*/ 2026708 h 3288116"/>
                  <a:gd name="connsiteX39" fmla="*/ 1008444 w 9975384"/>
                  <a:gd name="connsiteY39" fmla="*/ 2395008 h 3288116"/>
                  <a:gd name="connsiteX40" fmla="*/ 989394 w 9975384"/>
                  <a:gd name="connsiteY40" fmla="*/ 2769658 h 3288116"/>
                  <a:gd name="connsiteX41" fmla="*/ 1033844 w 9975384"/>
                  <a:gd name="connsiteY41" fmla="*/ 3023658 h 328811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6996494 w 9975384"/>
                  <a:gd name="connsiteY29" fmla="*/ 3137958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  <a:gd name="connsiteX0" fmla="*/ 1033844 w 9975384"/>
                  <a:gd name="connsiteY0" fmla="*/ 3023658 h 3170766"/>
                  <a:gd name="connsiteX1" fmla="*/ 627444 w 9975384"/>
                  <a:gd name="connsiteY1" fmla="*/ 2922058 h 3170766"/>
                  <a:gd name="connsiteX2" fmla="*/ 68644 w 9975384"/>
                  <a:gd name="connsiteY2" fmla="*/ 2420408 h 3170766"/>
                  <a:gd name="connsiteX3" fmla="*/ 214694 w 9975384"/>
                  <a:gd name="connsiteY3" fmla="*/ 1779058 h 3170766"/>
                  <a:gd name="connsiteX4" fmla="*/ 259144 w 9975384"/>
                  <a:gd name="connsiteY4" fmla="*/ 1112308 h 3170766"/>
                  <a:gd name="connsiteX5" fmla="*/ 1040194 w 9975384"/>
                  <a:gd name="connsiteY5" fmla="*/ 934508 h 3170766"/>
                  <a:gd name="connsiteX6" fmla="*/ 1440244 w 9975384"/>
                  <a:gd name="connsiteY6" fmla="*/ 756708 h 3170766"/>
                  <a:gd name="connsiteX7" fmla="*/ 2526094 w 9975384"/>
                  <a:gd name="connsiteY7" fmla="*/ 236008 h 3170766"/>
                  <a:gd name="connsiteX8" fmla="*/ 3326194 w 9975384"/>
                  <a:gd name="connsiteY8" fmla="*/ 45508 h 3170766"/>
                  <a:gd name="connsiteX9" fmla="*/ 4431094 w 9975384"/>
                  <a:gd name="connsiteY9" fmla="*/ 13758 h 3170766"/>
                  <a:gd name="connsiteX10" fmla="*/ 5345494 w 9975384"/>
                  <a:gd name="connsiteY10" fmla="*/ 128058 h 3170766"/>
                  <a:gd name="connsiteX11" fmla="*/ 5999544 w 9975384"/>
                  <a:gd name="connsiteY11" fmla="*/ 363008 h 3170766"/>
                  <a:gd name="connsiteX12" fmla="*/ 6659944 w 9975384"/>
                  <a:gd name="connsiteY12" fmla="*/ 712258 h 3170766"/>
                  <a:gd name="connsiteX13" fmla="*/ 6977071 w 9975384"/>
                  <a:gd name="connsiteY13" fmla="*/ 906602 h 3170766"/>
                  <a:gd name="connsiteX14" fmla="*/ 7265104 w 9975384"/>
                  <a:gd name="connsiteY14" fmla="*/ 1050618 h 3170766"/>
                  <a:gd name="connsiteX15" fmla="*/ 9593644 w 9975384"/>
                  <a:gd name="connsiteY15" fmla="*/ 1544108 h 3170766"/>
                  <a:gd name="connsiteX16" fmla="*/ 9555544 w 9975384"/>
                  <a:gd name="connsiteY16" fmla="*/ 2522008 h 3170766"/>
                  <a:gd name="connsiteX17" fmla="*/ 9485694 w 9975384"/>
                  <a:gd name="connsiteY17" fmla="*/ 2795058 h 3170766"/>
                  <a:gd name="connsiteX18" fmla="*/ 9269794 w 9975384"/>
                  <a:gd name="connsiteY18" fmla="*/ 2960158 h 3170766"/>
                  <a:gd name="connsiteX19" fmla="*/ 8984044 w 9975384"/>
                  <a:gd name="connsiteY19" fmla="*/ 2960158 h 3170766"/>
                  <a:gd name="connsiteX20" fmla="*/ 9028494 w 9975384"/>
                  <a:gd name="connsiteY20" fmla="*/ 2928408 h 3170766"/>
                  <a:gd name="connsiteX21" fmla="*/ 9060244 w 9975384"/>
                  <a:gd name="connsiteY21" fmla="*/ 2572808 h 3170766"/>
                  <a:gd name="connsiteX22" fmla="*/ 8945944 w 9975384"/>
                  <a:gd name="connsiteY22" fmla="*/ 2153708 h 3170766"/>
                  <a:gd name="connsiteX23" fmla="*/ 8603044 w 9975384"/>
                  <a:gd name="connsiteY23" fmla="*/ 1766358 h 3170766"/>
                  <a:gd name="connsiteX24" fmla="*/ 8012494 w 9975384"/>
                  <a:gd name="connsiteY24" fmla="*/ 1582208 h 3170766"/>
                  <a:gd name="connsiteX25" fmla="*/ 7428294 w 9975384"/>
                  <a:gd name="connsiteY25" fmla="*/ 1747308 h 3170766"/>
                  <a:gd name="connsiteX26" fmla="*/ 7053644 w 9975384"/>
                  <a:gd name="connsiteY26" fmla="*/ 2204508 h 3170766"/>
                  <a:gd name="connsiteX27" fmla="*/ 6939344 w 9975384"/>
                  <a:gd name="connsiteY27" fmla="*/ 2674408 h 3170766"/>
                  <a:gd name="connsiteX28" fmla="*/ 7049079 w 9975384"/>
                  <a:gd name="connsiteY28" fmla="*/ 2994834 h 3170766"/>
                  <a:gd name="connsiteX29" fmla="*/ 7049079 w 9975384"/>
                  <a:gd name="connsiteY29" fmla="*/ 3138850 h 3170766"/>
                  <a:gd name="connsiteX30" fmla="*/ 2964244 w 9975384"/>
                  <a:gd name="connsiteY30" fmla="*/ 3150658 h 3170766"/>
                  <a:gd name="connsiteX31" fmla="*/ 2989644 w 9975384"/>
                  <a:gd name="connsiteY31" fmla="*/ 3118908 h 3170766"/>
                  <a:gd name="connsiteX32" fmla="*/ 3078544 w 9975384"/>
                  <a:gd name="connsiteY32" fmla="*/ 2839508 h 3170766"/>
                  <a:gd name="connsiteX33" fmla="*/ 3091244 w 9975384"/>
                  <a:gd name="connsiteY33" fmla="*/ 2464858 h 3170766"/>
                  <a:gd name="connsiteX34" fmla="*/ 2945194 w 9975384"/>
                  <a:gd name="connsiteY34" fmla="*/ 2102908 h 3170766"/>
                  <a:gd name="connsiteX35" fmla="*/ 2526094 w 9975384"/>
                  <a:gd name="connsiteY35" fmla="*/ 1715558 h 3170766"/>
                  <a:gd name="connsiteX36" fmla="*/ 2081594 w 9975384"/>
                  <a:gd name="connsiteY36" fmla="*/ 1582208 h 3170766"/>
                  <a:gd name="connsiteX37" fmla="*/ 1560894 w 9975384"/>
                  <a:gd name="connsiteY37" fmla="*/ 1696508 h 3170766"/>
                  <a:gd name="connsiteX38" fmla="*/ 1179894 w 9975384"/>
                  <a:gd name="connsiteY38" fmla="*/ 2026708 h 3170766"/>
                  <a:gd name="connsiteX39" fmla="*/ 1008444 w 9975384"/>
                  <a:gd name="connsiteY39" fmla="*/ 2395008 h 3170766"/>
                  <a:gd name="connsiteX40" fmla="*/ 989394 w 9975384"/>
                  <a:gd name="connsiteY40" fmla="*/ 2769658 h 3170766"/>
                  <a:gd name="connsiteX41" fmla="*/ 1033844 w 9975384"/>
                  <a:gd name="connsiteY41" fmla="*/ 3023658 h 317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9975384" h="3170766">
                    <a:moveTo>
                      <a:pt x="1033844" y="3023658"/>
                    </a:moveTo>
                    <a:cubicBezTo>
                      <a:pt x="1006955" y="3012224"/>
                      <a:pt x="790121" y="2968874"/>
                      <a:pt x="627444" y="2922058"/>
                    </a:cubicBezTo>
                    <a:cubicBezTo>
                      <a:pt x="464767" y="2875242"/>
                      <a:pt x="137288" y="2748846"/>
                      <a:pt x="68644" y="2420408"/>
                    </a:cubicBezTo>
                    <a:cubicBezTo>
                      <a:pt x="0" y="2091970"/>
                      <a:pt x="182944" y="1997075"/>
                      <a:pt x="214694" y="1779058"/>
                    </a:cubicBezTo>
                    <a:cubicBezTo>
                      <a:pt x="246444" y="1561041"/>
                      <a:pt x="121561" y="1253066"/>
                      <a:pt x="259144" y="1112308"/>
                    </a:cubicBezTo>
                    <a:cubicBezTo>
                      <a:pt x="396727" y="971550"/>
                      <a:pt x="843344" y="993775"/>
                      <a:pt x="1040194" y="934508"/>
                    </a:cubicBezTo>
                    <a:cubicBezTo>
                      <a:pt x="1237044" y="875241"/>
                      <a:pt x="1440244" y="756708"/>
                      <a:pt x="1440244" y="756708"/>
                    </a:cubicBezTo>
                    <a:cubicBezTo>
                      <a:pt x="1687894" y="640291"/>
                      <a:pt x="2211769" y="354541"/>
                      <a:pt x="2526094" y="236008"/>
                    </a:cubicBezTo>
                    <a:cubicBezTo>
                      <a:pt x="2840419" y="117475"/>
                      <a:pt x="3008694" y="82550"/>
                      <a:pt x="3326194" y="45508"/>
                    </a:cubicBezTo>
                    <a:cubicBezTo>
                      <a:pt x="3643694" y="8466"/>
                      <a:pt x="4094544" y="0"/>
                      <a:pt x="4431094" y="13758"/>
                    </a:cubicBezTo>
                    <a:cubicBezTo>
                      <a:pt x="4767644" y="27516"/>
                      <a:pt x="5084086" y="69850"/>
                      <a:pt x="5345494" y="128058"/>
                    </a:cubicBezTo>
                    <a:cubicBezTo>
                      <a:pt x="5606902" y="186266"/>
                      <a:pt x="5780469" y="265641"/>
                      <a:pt x="5999544" y="363008"/>
                    </a:cubicBezTo>
                    <a:cubicBezTo>
                      <a:pt x="6218619" y="460375"/>
                      <a:pt x="6497023" y="621659"/>
                      <a:pt x="6659944" y="712258"/>
                    </a:cubicBezTo>
                    <a:cubicBezTo>
                      <a:pt x="6822865" y="802857"/>
                      <a:pt x="6856421" y="845219"/>
                      <a:pt x="6977071" y="906602"/>
                    </a:cubicBezTo>
                    <a:cubicBezTo>
                      <a:pt x="6985703" y="913217"/>
                      <a:pt x="7265104" y="1050618"/>
                      <a:pt x="7265104" y="1050618"/>
                    </a:cubicBezTo>
                    <a:cubicBezTo>
                      <a:pt x="7789955" y="1073067"/>
                      <a:pt x="9211904" y="1298876"/>
                      <a:pt x="9593644" y="1544108"/>
                    </a:cubicBezTo>
                    <a:cubicBezTo>
                      <a:pt x="9975384" y="1789340"/>
                      <a:pt x="9573536" y="2313516"/>
                      <a:pt x="9555544" y="2522008"/>
                    </a:cubicBezTo>
                    <a:cubicBezTo>
                      <a:pt x="9537552" y="2730500"/>
                      <a:pt x="9533319" y="2722033"/>
                      <a:pt x="9485694" y="2795058"/>
                    </a:cubicBezTo>
                    <a:cubicBezTo>
                      <a:pt x="9438069" y="2868083"/>
                      <a:pt x="9353402" y="2932641"/>
                      <a:pt x="9269794" y="2960158"/>
                    </a:cubicBezTo>
                    <a:cubicBezTo>
                      <a:pt x="9186186" y="2987675"/>
                      <a:pt x="9024261" y="2965450"/>
                      <a:pt x="8984044" y="2960158"/>
                    </a:cubicBezTo>
                    <a:cubicBezTo>
                      <a:pt x="8943827" y="2954866"/>
                      <a:pt x="9015794" y="2992966"/>
                      <a:pt x="9028494" y="2928408"/>
                    </a:cubicBezTo>
                    <a:cubicBezTo>
                      <a:pt x="9041194" y="2863850"/>
                      <a:pt x="9074002" y="2701925"/>
                      <a:pt x="9060244" y="2572808"/>
                    </a:cubicBezTo>
                    <a:cubicBezTo>
                      <a:pt x="9046486" y="2443691"/>
                      <a:pt x="9022144" y="2288116"/>
                      <a:pt x="8945944" y="2153708"/>
                    </a:cubicBezTo>
                    <a:cubicBezTo>
                      <a:pt x="8869744" y="2019300"/>
                      <a:pt x="8758619" y="1861608"/>
                      <a:pt x="8603044" y="1766358"/>
                    </a:cubicBezTo>
                    <a:cubicBezTo>
                      <a:pt x="8447469" y="1671108"/>
                      <a:pt x="8208286" y="1585383"/>
                      <a:pt x="8012494" y="1582208"/>
                    </a:cubicBezTo>
                    <a:cubicBezTo>
                      <a:pt x="7816702" y="1579033"/>
                      <a:pt x="7588102" y="1643591"/>
                      <a:pt x="7428294" y="1747308"/>
                    </a:cubicBezTo>
                    <a:cubicBezTo>
                      <a:pt x="7268486" y="1851025"/>
                      <a:pt x="7135136" y="2049991"/>
                      <a:pt x="7053644" y="2204508"/>
                    </a:cubicBezTo>
                    <a:cubicBezTo>
                      <a:pt x="6972152" y="2359025"/>
                      <a:pt x="6940105" y="2542687"/>
                      <a:pt x="6939344" y="2674408"/>
                    </a:cubicBezTo>
                    <a:cubicBezTo>
                      <a:pt x="6938583" y="2806129"/>
                      <a:pt x="6984554" y="2897609"/>
                      <a:pt x="7049079" y="2994834"/>
                    </a:cubicBezTo>
                    <a:cubicBezTo>
                      <a:pt x="7039810" y="3017125"/>
                      <a:pt x="7049079" y="3138850"/>
                      <a:pt x="7049079" y="3138850"/>
                    </a:cubicBezTo>
                    <a:lnTo>
                      <a:pt x="2964244" y="3150658"/>
                    </a:lnTo>
                    <a:cubicBezTo>
                      <a:pt x="2964128" y="3159291"/>
                      <a:pt x="2970594" y="3170766"/>
                      <a:pt x="2989644" y="3118908"/>
                    </a:cubicBezTo>
                    <a:cubicBezTo>
                      <a:pt x="3008694" y="3067050"/>
                      <a:pt x="3061611" y="2948516"/>
                      <a:pt x="3078544" y="2839508"/>
                    </a:cubicBezTo>
                    <a:cubicBezTo>
                      <a:pt x="3095477" y="2730500"/>
                      <a:pt x="3113469" y="2587625"/>
                      <a:pt x="3091244" y="2464858"/>
                    </a:cubicBezTo>
                    <a:cubicBezTo>
                      <a:pt x="3069019" y="2342091"/>
                      <a:pt x="3039386" y="2227791"/>
                      <a:pt x="2945194" y="2102908"/>
                    </a:cubicBezTo>
                    <a:cubicBezTo>
                      <a:pt x="2851002" y="1978025"/>
                      <a:pt x="2670027" y="1802341"/>
                      <a:pt x="2526094" y="1715558"/>
                    </a:cubicBezTo>
                    <a:cubicBezTo>
                      <a:pt x="2382161" y="1628775"/>
                      <a:pt x="2242461" y="1585383"/>
                      <a:pt x="2081594" y="1582208"/>
                    </a:cubicBezTo>
                    <a:cubicBezTo>
                      <a:pt x="1920727" y="1579033"/>
                      <a:pt x="1711177" y="1622425"/>
                      <a:pt x="1560894" y="1696508"/>
                    </a:cubicBezTo>
                    <a:cubicBezTo>
                      <a:pt x="1410611" y="1770591"/>
                      <a:pt x="1271969" y="1910291"/>
                      <a:pt x="1179894" y="2026708"/>
                    </a:cubicBezTo>
                    <a:cubicBezTo>
                      <a:pt x="1087819" y="2143125"/>
                      <a:pt x="1040194" y="2271183"/>
                      <a:pt x="1008444" y="2395008"/>
                    </a:cubicBezTo>
                    <a:cubicBezTo>
                      <a:pt x="976694" y="2518833"/>
                      <a:pt x="985161" y="2661708"/>
                      <a:pt x="989394" y="2769658"/>
                    </a:cubicBezTo>
                    <a:cubicBezTo>
                      <a:pt x="993627" y="2877608"/>
                      <a:pt x="1042897" y="3027082"/>
                      <a:pt x="1033844" y="30236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6" name="Полилиния 375"/>
              <p:cNvSpPr/>
              <p:nvPr/>
            </p:nvSpPr>
            <p:spPr>
              <a:xfrm>
                <a:off x="-391616" y="9497215"/>
                <a:ext cx="2014032" cy="933584"/>
              </a:xfrm>
              <a:custGeom>
                <a:avLst/>
                <a:gdLst>
                  <a:gd name="connsiteX0" fmla="*/ 264583 w 2543175"/>
                  <a:gd name="connsiteY0" fmla="*/ 992717 h 1154642"/>
                  <a:gd name="connsiteX1" fmla="*/ 639233 w 2543175"/>
                  <a:gd name="connsiteY1" fmla="*/ 427567 h 1154642"/>
                  <a:gd name="connsiteX2" fmla="*/ 1534583 w 2543175"/>
                  <a:gd name="connsiteY2" fmla="*/ 135467 h 1154642"/>
                  <a:gd name="connsiteX3" fmla="*/ 2156883 w 2543175"/>
                  <a:gd name="connsiteY3" fmla="*/ 122767 h 1154642"/>
                  <a:gd name="connsiteX4" fmla="*/ 2169583 w 2543175"/>
                  <a:gd name="connsiteY4" fmla="*/ 148167 h 1154642"/>
                  <a:gd name="connsiteX5" fmla="*/ 2226733 w 2543175"/>
                  <a:gd name="connsiteY5" fmla="*/ 1011767 h 1154642"/>
                  <a:gd name="connsiteX6" fmla="*/ 264583 w 2543175"/>
                  <a:gd name="connsiteY6" fmla="*/ 992717 h 1154642"/>
                  <a:gd name="connsiteX0" fmla="*/ 264583 w 2262716"/>
                  <a:gd name="connsiteY0" fmla="*/ 992717 h 1090084"/>
                  <a:gd name="connsiteX1" fmla="*/ 639233 w 2262716"/>
                  <a:gd name="connsiteY1" fmla="*/ 427567 h 1090084"/>
                  <a:gd name="connsiteX2" fmla="*/ 1534583 w 2262716"/>
                  <a:gd name="connsiteY2" fmla="*/ 135467 h 1090084"/>
                  <a:gd name="connsiteX3" fmla="*/ 2156883 w 2262716"/>
                  <a:gd name="connsiteY3" fmla="*/ 122767 h 1090084"/>
                  <a:gd name="connsiteX4" fmla="*/ 2169583 w 2262716"/>
                  <a:gd name="connsiteY4" fmla="*/ 148167 h 1090084"/>
                  <a:gd name="connsiteX5" fmla="*/ 2226733 w 2262716"/>
                  <a:gd name="connsiteY5" fmla="*/ 1011767 h 1090084"/>
                  <a:gd name="connsiteX6" fmla="*/ 264583 w 2262716"/>
                  <a:gd name="connsiteY6" fmla="*/ 992717 h 1090084"/>
                  <a:gd name="connsiteX0" fmla="*/ 264583 w 2262716"/>
                  <a:gd name="connsiteY0" fmla="*/ 908050 h 1005417"/>
                  <a:gd name="connsiteX1" fmla="*/ 639233 w 2262716"/>
                  <a:gd name="connsiteY1" fmla="*/ 342900 h 1005417"/>
                  <a:gd name="connsiteX2" fmla="*/ 1534583 w 2262716"/>
                  <a:gd name="connsiteY2" fmla="*/ 50800 h 1005417"/>
                  <a:gd name="connsiteX3" fmla="*/ 2156883 w 2262716"/>
                  <a:gd name="connsiteY3" fmla="*/ 38100 h 1005417"/>
                  <a:gd name="connsiteX4" fmla="*/ 2169583 w 2262716"/>
                  <a:gd name="connsiteY4" fmla="*/ 63500 h 1005417"/>
                  <a:gd name="connsiteX5" fmla="*/ 2226733 w 2262716"/>
                  <a:gd name="connsiteY5" fmla="*/ 927100 h 1005417"/>
                  <a:gd name="connsiteX6" fmla="*/ 264583 w 2262716"/>
                  <a:gd name="connsiteY6" fmla="*/ 908050 h 1005417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97789 h 1095156"/>
                  <a:gd name="connsiteX1" fmla="*/ 639233 w 2242599"/>
                  <a:gd name="connsiteY1" fmla="*/ 432639 h 1095156"/>
                  <a:gd name="connsiteX2" fmla="*/ 1534583 w 2242599"/>
                  <a:gd name="connsiteY2" fmla="*/ 140539 h 1095156"/>
                  <a:gd name="connsiteX3" fmla="*/ 2044791 w 2242599"/>
                  <a:gd name="connsiteY3" fmla="*/ 97403 h 1095156"/>
                  <a:gd name="connsiteX4" fmla="*/ 2169583 w 2242599"/>
                  <a:gd name="connsiteY4" fmla="*/ 153239 h 1095156"/>
                  <a:gd name="connsiteX5" fmla="*/ 2226733 w 2242599"/>
                  <a:gd name="connsiteY5" fmla="*/ 1016839 h 1095156"/>
                  <a:gd name="connsiteX6" fmla="*/ 264583 w 2242599"/>
                  <a:gd name="connsiteY6" fmla="*/ 997789 h 1095156"/>
                  <a:gd name="connsiteX0" fmla="*/ 264583 w 2242599"/>
                  <a:gd name="connsiteY0" fmla="*/ 913123 h 1010490"/>
                  <a:gd name="connsiteX1" fmla="*/ 639233 w 2242599"/>
                  <a:gd name="connsiteY1" fmla="*/ 347973 h 1010490"/>
                  <a:gd name="connsiteX2" fmla="*/ 1534583 w 2242599"/>
                  <a:gd name="connsiteY2" fmla="*/ 55873 h 1010490"/>
                  <a:gd name="connsiteX3" fmla="*/ 2044791 w 2242599"/>
                  <a:gd name="connsiteY3" fmla="*/ 12737 h 1010490"/>
                  <a:gd name="connsiteX4" fmla="*/ 2169583 w 2242599"/>
                  <a:gd name="connsiteY4" fmla="*/ 68573 h 1010490"/>
                  <a:gd name="connsiteX5" fmla="*/ 2226733 w 2242599"/>
                  <a:gd name="connsiteY5" fmla="*/ 932173 h 1010490"/>
                  <a:gd name="connsiteX6" fmla="*/ 264583 w 2242599"/>
                  <a:gd name="connsiteY6" fmla="*/ 913123 h 1010490"/>
                  <a:gd name="connsiteX0" fmla="*/ 264583 w 2242599"/>
                  <a:gd name="connsiteY0" fmla="*/ 913123 h 943632"/>
                  <a:gd name="connsiteX1" fmla="*/ 639233 w 2242599"/>
                  <a:gd name="connsiteY1" fmla="*/ 347973 h 943632"/>
                  <a:gd name="connsiteX2" fmla="*/ 1534583 w 2242599"/>
                  <a:gd name="connsiteY2" fmla="*/ 55873 h 943632"/>
                  <a:gd name="connsiteX3" fmla="*/ 2044791 w 2242599"/>
                  <a:gd name="connsiteY3" fmla="*/ 12737 h 943632"/>
                  <a:gd name="connsiteX4" fmla="*/ 2169583 w 2242599"/>
                  <a:gd name="connsiteY4" fmla="*/ 68573 h 943632"/>
                  <a:gd name="connsiteX5" fmla="*/ 2226733 w 2242599"/>
                  <a:gd name="connsiteY5" fmla="*/ 932173 h 943632"/>
                  <a:gd name="connsiteX6" fmla="*/ 264583 w 2242599"/>
                  <a:gd name="connsiteY6" fmla="*/ 913123 h 943632"/>
                  <a:gd name="connsiteX0" fmla="*/ 51809 w 2029825"/>
                  <a:gd name="connsiteY0" fmla="*/ 913123 h 943632"/>
                  <a:gd name="connsiteX1" fmla="*/ 426459 w 2029825"/>
                  <a:gd name="connsiteY1" fmla="*/ 347973 h 943632"/>
                  <a:gd name="connsiteX2" fmla="*/ 1321809 w 2029825"/>
                  <a:gd name="connsiteY2" fmla="*/ 55873 h 943632"/>
                  <a:gd name="connsiteX3" fmla="*/ 1832017 w 2029825"/>
                  <a:gd name="connsiteY3" fmla="*/ 12737 h 943632"/>
                  <a:gd name="connsiteX4" fmla="*/ 1956809 w 2029825"/>
                  <a:gd name="connsiteY4" fmla="*/ 68573 h 943632"/>
                  <a:gd name="connsiteX5" fmla="*/ 2013959 w 2029825"/>
                  <a:gd name="connsiteY5" fmla="*/ 932173 h 943632"/>
                  <a:gd name="connsiteX6" fmla="*/ 51809 w 2029825"/>
                  <a:gd name="connsiteY6" fmla="*/ 913123 h 943632"/>
                  <a:gd name="connsiteX0" fmla="*/ 36009 w 2014025"/>
                  <a:gd name="connsiteY0" fmla="*/ 913123 h 943632"/>
                  <a:gd name="connsiteX1" fmla="*/ 410659 w 2014025"/>
                  <a:gd name="connsiteY1" fmla="*/ 347973 h 943632"/>
                  <a:gd name="connsiteX2" fmla="*/ 1306009 w 2014025"/>
                  <a:gd name="connsiteY2" fmla="*/ 55873 h 943632"/>
                  <a:gd name="connsiteX3" fmla="*/ 1816217 w 2014025"/>
                  <a:gd name="connsiteY3" fmla="*/ 12737 h 943632"/>
                  <a:gd name="connsiteX4" fmla="*/ 1941009 w 2014025"/>
                  <a:gd name="connsiteY4" fmla="*/ 68573 h 943632"/>
                  <a:gd name="connsiteX5" fmla="*/ 1998159 w 2014025"/>
                  <a:gd name="connsiteY5" fmla="*/ 932173 h 943632"/>
                  <a:gd name="connsiteX6" fmla="*/ 36009 w 2014025"/>
                  <a:gd name="connsiteY6" fmla="*/ 913123 h 943632"/>
                  <a:gd name="connsiteX0" fmla="*/ 36009 w 2014025"/>
                  <a:gd name="connsiteY0" fmla="*/ 903081 h 933590"/>
                  <a:gd name="connsiteX1" fmla="*/ 410659 w 2014025"/>
                  <a:gd name="connsiteY1" fmla="*/ 337931 h 933590"/>
                  <a:gd name="connsiteX2" fmla="*/ 1096138 w 2014025"/>
                  <a:gd name="connsiteY2" fmla="*/ 74703 h 933590"/>
                  <a:gd name="connsiteX3" fmla="*/ 1816217 w 2014025"/>
                  <a:gd name="connsiteY3" fmla="*/ 2695 h 933590"/>
                  <a:gd name="connsiteX4" fmla="*/ 1941009 w 2014025"/>
                  <a:gd name="connsiteY4" fmla="*/ 58531 h 933590"/>
                  <a:gd name="connsiteX5" fmla="*/ 1998159 w 2014025"/>
                  <a:gd name="connsiteY5" fmla="*/ 922131 h 933590"/>
                  <a:gd name="connsiteX6" fmla="*/ 36009 w 2014025"/>
                  <a:gd name="connsiteY6" fmla="*/ 903081 h 93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4025" h="933590">
                    <a:moveTo>
                      <a:pt x="36009" y="903081"/>
                    </a:moveTo>
                    <a:cubicBezTo>
                      <a:pt x="0" y="753452"/>
                      <a:pt x="233971" y="475994"/>
                      <a:pt x="410659" y="337931"/>
                    </a:cubicBezTo>
                    <a:cubicBezTo>
                      <a:pt x="587347" y="199868"/>
                      <a:pt x="861878" y="130576"/>
                      <a:pt x="1096138" y="74703"/>
                    </a:cubicBezTo>
                    <a:cubicBezTo>
                      <a:pt x="1330398" y="18830"/>
                      <a:pt x="1675405" y="5390"/>
                      <a:pt x="1816217" y="2695"/>
                    </a:cubicBezTo>
                    <a:cubicBezTo>
                      <a:pt x="1957029" y="0"/>
                      <a:pt x="1969819" y="26786"/>
                      <a:pt x="1941009" y="58531"/>
                    </a:cubicBezTo>
                    <a:cubicBezTo>
                      <a:pt x="1971333" y="211770"/>
                      <a:pt x="1982293" y="933590"/>
                      <a:pt x="1998159" y="922131"/>
                    </a:cubicBezTo>
                    <a:cubicBezTo>
                      <a:pt x="2014025" y="910672"/>
                      <a:pt x="38902" y="899072"/>
                      <a:pt x="36009" y="9030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7" name="Полилиния 376"/>
              <p:cNvSpPr/>
              <p:nvPr/>
            </p:nvSpPr>
            <p:spPr>
              <a:xfrm>
                <a:off x="1789347" y="9476375"/>
                <a:ext cx="1865091" cy="949060"/>
              </a:xfrm>
              <a:custGeom>
                <a:avLst/>
                <a:gdLst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164167"/>
                  <a:gd name="connsiteX1" fmla="*/ 223308 w 2000250"/>
                  <a:gd name="connsiteY1" fmla="*/ 1014942 h 1164167"/>
                  <a:gd name="connsiteX2" fmla="*/ 274108 w 2000250"/>
                  <a:gd name="connsiteY2" fmla="*/ 1040342 h 1164167"/>
                  <a:gd name="connsiteX3" fmla="*/ 1760008 w 2000250"/>
                  <a:gd name="connsiteY3" fmla="*/ 1046692 h 1164167"/>
                  <a:gd name="connsiteX4" fmla="*/ 1715558 w 2000250"/>
                  <a:gd name="connsiteY4" fmla="*/ 989542 h 1164167"/>
                  <a:gd name="connsiteX5" fmla="*/ 1779058 w 2000250"/>
                  <a:gd name="connsiteY5" fmla="*/ 837142 h 1164167"/>
                  <a:gd name="connsiteX6" fmla="*/ 1855258 w 2000250"/>
                  <a:gd name="connsiteY6" fmla="*/ 818092 h 1164167"/>
                  <a:gd name="connsiteX7" fmla="*/ 1645708 w 2000250"/>
                  <a:gd name="connsiteY7" fmla="*/ 672042 h 1164167"/>
                  <a:gd name="connsiteX8" fmla="*/ 1067858 w 2000250"/>
                  <a:gd name="connsiteY8" fmla="*/ 348192 h 1164167"/>
                  <a:gd name="connsiteX9" fmla="*/ 343958 w 2000250"/>
                  <a:gd name="connsiteY9" fmla="*/ 144992 h 1164167"/>
                  <a:gd name="connsiteX10" fmla="*/ 20108 w 2000250"/>
                  <a:gd name="connsiteY10" fmla="*/ 144992 h 1164167"/>
                  <a:gd name="connsiteX0" fmla="*/ 20108 w 2000250"/>
                  <a:gd name="connsiteY0" fmla="*/ 144992 h 1055159"/>
                  <a:gd name="connsiteX1" fmla="*/ 223308 w 2000250"/>
                  <a:gd name="connsiteY1" fmla="*/ 1014942 h 1055159"/>
                  <a:gd name="connsiteX2" fmla="*/ 274108 w 2000250"/>
                  <a:gd name="connsiteY2" fmla="*/ 1040342 h 1055159"/>
                  <a:gd name="connsiteX3" fmla="*/ 1760008 w 2000250"/>
                  <a:gd name="connsiteY3" fmla="*/ 1046692 h 1055159"/>
                  <a:gd name="connsiteX4" fmla="*/ 1715558 w 2000250"/>
                  <a:gd name="connsiteY4" fmla="*/ 989542 h 1055159"/>
                  <a:gd name="connsiteX5" fmla="*/ 1779058 w 2000250"/>
                  <a:gd name="connsiteY5" fmla="*/ 837142 h 1055159"/>
                  <a:gd name="connsiteX6" fmla="*/ 1855258 w 2000250"/>
                  <a:gd name="connsiteY6" fmla="*/ 818092 h 1055159"/>
                  <a:gd name="connsiteX7" fmla="*/ 1645708 w 2000250"/>
                  <a:gd name="connsiteY7" fmla="*/ 672042 h 1055159"/>
                  <a:gd name="connsiteX8" fmla="*/ 1067858 w 2000250"/>
                  <a:gd name="connsiteY8" fmla="*/ 348192 h 1055159"/>
                  <a:gd name="connsiteX9" fmla="*/ 343958 w 2000250"/>
                  <a:gd name="connsiteY9" fmla="*/ 144992 h 1055159"/>
                  <a:gd name="connsiteX10" fmla="*/ 20108 w 2000250"/>
                  <a:gd name="connsiteY10" fmla="*/ 144992 h 1055159"/>
                  <a:gd name="connsiteX0" fmla="*/ 20108 w 2000250"/>
                  <a:gd name="connsiteY0" fmla="*/ 34925 h 945092"/>
                  <a:gd name="connsiteX1" fmla="*/ 223308 w 2000250"/>
                  <a:gd name="connsiteY1" fmla="*/ 904875 h 945092"/>
                  <a:gd name="connsiteX2" fmla="*/ 274108 w 2000250"/>
                  <a:gd name="connsiteY2" fmla="*/ 930275 h 945092"/>
                  <a:gd name="connsiteX3" fmla="*/ 1760008 w 2000250"/>
                  <a:gd name="connsiteY3" fmla="*/ 936625 h 945092"/>
                  <a:gd name="connsiteX4" fmla="*/ 1715558 w 2000250"/>
                  <a:gd name="connsiteY4" fmla="*/ 879475 h 945092"/>
                  <a:gd name="connsiteX5" fmla="*/ 1779058 w 2000250"/>
                  <a:gd name="connsiteY5" fmla="*/ 727075 h 945092"/>
                  <a:gd name="connsiteX6" fmla="*/ 1855258 w 2000250"/>
                  <a:gd name="connsiteY6" fmla="*/ 708025 h 945092"/>
                  <a:gd name="connsiteX7" fmla="*/ 1645708 w 2000250"/>
                  <a:gd name="connsiteY7" fmla="*/ 561975 h 945092"/>
                  <a:gd name="connsiteX8" fmla="*/ 1067858 w 2000250"/>
                  <a:gd name="connsiteY8" fmla="*/ 238125 h 945092"/>
                  <a:gd name="connsiteX9" fmla="*/ 343958 w 2000250"/>
                  <a:gd name="connsiteY9" fmla="*/ 34925 h 945092"/>
                  <a:gd name="connsiteX10" fmla="*/ 20108 w 2000250"/>
                  <a:gd name="connsiteY10" fmla="*/ 34925 h 945092"/>
                  <a:gd name="connsiteX0" fmla="*/ 20108 w 1877483"/>
                  <a:gd name="connsiteY0" fmla="*/ 34925 h 949060"/>
                  <a:gd name="connsiteX1" fmla="*/ 223308 w 1877483"/>
                  <a:gd name="connsiteY1" fmla="*/ 904875 h 949060"/>
                  <a:gd name="connsiteX2" fmla="*/ 274108 w 1877483"/>
                  <a:gd name="connsiteY2" fmla="*/ 930275 h 949060"/>
                  <a:gd name="connsiteX3" fmla="*/ 1760008 w 1877483"/>
                  <a:gd name="connsiteY3" fmla="*/ 936625 h 949060"/>
                  <a:gd name="connsiteX4" fmla="*/ 1715558 w 1877483"/>
                  <a:gd name="connsiteY4" fmla="*/ 879475 h 949060"/>
                  <a:gd name="connsiteX5" fmla="*/ 1779058 w 1877483"/>
                  <a:gd name="connsiteY5" fmla="*/ 727075 h 949060"/>
                  <a:gd name="connsiteX6" fmla="*/ 1855258 w 1877483"/>
                  <a:gd name="connsiteY6" fmla="*/ 708025 h 949060"/>
                  <a:gd name="connsiteX7" fmla="*/ 1645708 w 1877483"/>
                  <a:gd name="connsiteY7" fmla="*/ 561975 h 949060"/>
                  <a:gd name="connsiteX8" fmla="*/ 1067858 w 1877483"/>
                  <a:gd name="connsiteY8" fmla="*/ 238125 h 949060"/>
                  <a:gd name="connsiteX9" fmla="*/ 343958 w 1877483"/>
                  <a:gd name="connsiteY9" fmla="*/ 34925 h 949060"/>
                  <a:gd name="connsiteX10" fmla="*/ 20108 w 1877483"/>
                  <a:gd name="connsiteY10" fmla="*/ 34925 h 949060"/>
                  <a:gd name="connsiteX0" fmla="*/ 7706 w 1865081"/>
                  <a:gd name="connsiteY0" fmla="*/ 34925 h 949060"/>
                  <a:gd name="connsiteX1" fmla="*/ 210906 w 1865081"/>
                  <a:gd name="connsiteY1" fmla="*/ 904875 h 949060"/>
                  <a:gd name="connsiteX2" fmla="*/ 261706 w 1865081"/>
                  <a:gd name="connsiteY2" fmla="*/ 930275 h 949060"/>
                  <a:gd name="connsiteX3" fmla="*/ 1747606 w 1865081"/>
                  <a:gd name="connsiteY3" fmla="*/ 936625 h 949060"/>
                  <a:gd name="connsiteX4" fmla="*/ 1703156 w 1865081"/>
                  <a:gd name="connsiteY4" fmla="*/ 879475 h 949060"/>
                  <a:gd name="connsiteX5" fmla="*/ 1766656 w 1865081"/>
                  <a:gd name="connsiteY5" fmla="*/ 727075 h 949060"/>
                  <a:gd name="connsiteX6" fmla="*/ 1842856 w 1865081"/>
                  <a:gd name="connsiteY6" fmla="*/ 708025 h 949060"/>
                  <a:gd name="connsiteX7" fmla="*/ 1633306 w 1865081"/>
                  <a:gd name="connsiteY7" fmla="*/ 561975 h 949060"/>
                  <a:gd name="connsiteX8" fmla="*/ 1055456 w 1865081"/>
                  <a:gd name="connsiteY8" fmla="*/ 238125 h 949060"/>
                  <a:gd name="connsiteX9" fmla="*/ 331556 w 1865081"/>
                  <a:gd name="connsiteY9" fmla="*/ 34925 h 949060"/>
                  <a:gd name="connsiteX10" fmla="*/ 7706 w 1865081"/>
                  <a:gd name="connsiteY10" fmla="*/ 34925 h 9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5081" h="949060">
                    <a:moveTo>
                      <a:pt x="7706" y="34925"/>
                    </a:moveTo>
                    <a:cubicBezTo>
                      <a:pt x="0" y="40937"/>
                      <a:pt x="209253" y="888776"/>
                      <a:pt x="210906" y="904875"/>
                    </a:cubicBezTo>
                    <a:cubicBezTo>
                      <a:pt x="212559" y="920974"/>
                      <a:pt x="265641" y="942223"/>
                      <a:pt x="261706" y="930275"/>
                    </a:cubicBezTo>
                    <a:cubicBezTo>
                      <a:pt x="257771" y="918327"/>
                      <a:pt x="1739536" y="949060"/>
                      <a:pt x="1747606" y="936625"/>
                    </a:cubicBezTo>
                    <a:cubicBezTo>
                      <a:pt x="1755676" y="924190"/>
                      <a:pt x="1699981" y="914400"/>
                      <a:pt x="1703156" y="879475"/>
                    </a:cubicBezTo>
                    <a:cubicBezTo>
                      <a:pt x="1706331" y="844550"/>
                      <a:pt x="1743373" y="755650"/>
                      <a:pt x="1766656" y="727075"/>
                    </a:cubicBezTo>
                    <a:cubicBezTo>
                      <a:pt x="1789939" y="698500"/>
                      <a:pt x="1865081" y="735542"/>
                      <a:pt x="1842856" y="708025"/>
                    </a:cubicBezTo>
                    <a:cubicBezTo>
                      <a:pt x="1820631" y="680508"/>
                      <a:pt x="1764539" y="640292"/>
                      <a:pt x="1633306" y="561975"/>
                    </a:cubicBezTo>
                    <a:cubicBezTo>
                      <a:pt x="1502073" y="483658"/>
                      <a:pt x="1272414" y="325967"/>
                      <a:pt x="1055456" y="238125"/>
                    </a:cubicBezTo>
                    <a:cubicBezTo>
                      <a:pt x="838498" y="150283"/>
                      <a:pt x="512531" y="69850"/>
                      <a:pt x="331556" y="34925"/>
                    </a:cubicBezTo>
                    <a:cubicBezTo>
                      <a:pt x="150581" y="0"/>
                      <a:pt x="15412" y="28913"/>
                      <a:pt x="7706" y="349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8" name="Овал 377"/>
              <p:cNvSpPr/>
              <p:nvPr/>
            </p:nvSpPr>
            <p:spPr>
              <a:xfrm>
                <a:off x="-1292646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9" name="Овал 378"/>
              <p:cNvSpPr/>
              <p:nvPr/>
            </p:nvSpPr>
            <p:spPr>
              <a:xfrm>
                <a:off x="4677668" y="11205864"/>
                <a:ext cx="1311696" cy="131169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09" name="Группа 494"/>
          <p:cNvGrpSpPr/>
          <p:nvPr/>
        </p:nvGrpSpPr>
        <p:grpSpPr>
          <a:xfrm>
            <a:off x="9175165" y="2197389"/>
            <a:ext cx="61660" cy="404822"/>
            <a:chOff x="5121694" y="2141535"/>
            <a:chExt cx="386409" cy="3122388"/>
          </a:xfrm>
          <a:effectLst>
            <a:outerShdw blurRad="50800" dir="18900000" sy="23000" kx="-1200000" algn="bl" rotWithShape="0">
              <a:prstClr val="black">
                <a:alpha val="50000"/>
              </a:prstClr>
            </a:outerShdw>
          </a:effectLst>
        </p:grpSpPr>
        <p:grpSp>
          <p:nvGrpSpPr>
            <p:cNvPr id="330" name="Группа 216"/>
            <p:cNvGrpSpPr/>
            <p:nvPr/>
          </p:nvGrpSpPr>
          <p:grpSpPr>
            <a:xfrm>
              <a:off x="5121694" y="2141535"/>
              <a:ext cx="386409" cy="3122388"/>
              <a:chOff x="3621490" y="4054476"/>
              <a:chExt cx="372144" cy="3007148"/>
            </a:xfrm>
          </p:grpSpPr>
          <p:sp>
            <p:nvSpPr>
              <p:cNvPr id="498" name="Прямоугольник 497"/>
              <p:cNvSpPr/>
              <p:nvPr/>
            </p:nvSpPr>
            <p:spPr>
              <a:xfrm>
                <a:off x="3822849" y="4897314"/>
                <a:ext cx="64294" cy="1104702"/>
              </a:xfrm>
              <a:prstGeom prst="rect">
                <a:avLst/>
              </a:prstGeom>
              <a:gradFill>
                <a:gsLst>
                  <a:gs pos="12000">
                    <a:schemeClr val="tx1">
                      <a:lumMod val="65000"/>
                      <a:lumOff val="35000"/>
                    </a:schemeClr>
                  </a:gs>
                  <a:gs pos="51000">
                    <a:schemeClr val="bg1">
                      <a:lumMod val="65000"/>
                    </a:schemeClr>
                  </a:gs>
                  <a:gs pos="51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31" name="Группа 111"/>
              <p:cNvGrpSpPr/>
              <p:nvPr/>
            </p:nvGrpSpPr>
            <p:grpSpPr>
              <a:xfrm>
                <a:off x="3621490" y="4054476"/>
                <a:ext cx="372144" cy="958850"/>
                <a:chOff x="3621490" y="4054476"/>
                <a:chExt cx="372144" cy="958850"/>
              </a:xfrm>
            </p:grpSpPr>
            <p:grpSp>
              <p:nvGrpSpPr>
                <p:cNvPr id="336" name="Группа 81"/>
                <p:cNvGrpSpPr/>
                <p:nvPr/>
              </p:nvGrpSpPr>
              <p:grpSpPr>
                <a:xfrm>
                  <a:off x="3707910" y="4054476"/>
                  <a:ext cx="285724" cy="958850"/>
                  <a:chOff x="3821046" y="5278612"/>
                  <a:chExt cx="81635" cy="958850"/>
                </a:xfrm>
              </p:grpSpPr>
              <p:sp>
                <p:nvSpPr>
                  <p:cNvPr id="506" name="Полилиния 505"/>
                  <p:cNvSpPr/>
                  <p:nvPr/>
                </p:nvSpPr>
                <p:spPr>
                  <a:xfrm>
                    <a:off x="3851904" y="5278612"/>
                    <a:ext cx="50777" cy="958850"/>
                  </a:xfrm>
                  <a:custGeom>
                    <a:avLst/>
                    <a:gdLst>
                      <a:gd name="connsiteX0" fmla="*/ 0 w 72008"/>
                      <a:gd name="connsiteY0" fmla="*/ 0 h 576064"/>
                      <a:gd name="connsiteX1" fmla="*/ 72008 w 72008"/>
                      <a:gd name="connsiteY1" fmla="*/ 0 h 576064"/>
                      <a:gd name="connsiteX2" fmla="*/ 72008 w 72008"/>
                      <a:gd name="connsiteY2" fmla="*/ 576064 h 576064"/>
                      <a:gd name="connsiteX3" fmla="*/ 0 w 72008"/>
                      <a:gd name="connsiteY3" fmla="*/ 576064 h 576064"/>
                      <a:gd name="connsiteX4" fmla="*/ 0 w 72008"/>
                      <a:gd name="connsiteY4" fmla="*/ 0 h 576064"/>
                      <a:gd name="connsiteX0" fmla="*/ 0 w 72008"/>
                      <a:gd name="connsiteY0" fmla="*/ 144016 h 720080"/>
                      <a:gd name="connsiteX1" fmla="*/ 72008 w 72008"/>
                      <a:gd name="connsiteY1" fmla="*/ 0 h 720080"/>
                      <a:gd name="connsiteX2" fmla="*/ 72008 w 72008"/>
                      <a:gd name="connsiteY2" fmla="*/ 720080 h 720080"/>
                      <a:gd name="connsiteX3" fmla="*/ 0 w 72008"/>
                      <a:gd name="connsiteY3" fmla="*/ 720080 h 720080"/>
                      <a:gd name="connsiteX4" fmla="*/ 0 w 72008"/>
                      <a:gd name="connsiteY4" fmla="*/ 144016 h 720080"/>
                      <a:gd name="connsiteX0" fmla="*/ 0 w 72008"/>
                      <a:gd name="connsiteY0" fmla="*/ 144016 h 720080"/>
                      <a:gd name="connsiteX1" fmla="*/ 72008 w 72008"/>
                      <a:gd name="connsiteY1" fmla="*/ 0 h 720080"/>
                      <a:gd name="connsiteX2" fmla="*/ 72008 w 72008"/>
                      <a:gd name="connsiteY2" fmla="*/ 576064 h 720080"/>
                      <a:gd name="connsiteX3" fmla="*/ 0 w 72008"/>
                      <a:gd name="connsiteY3" fmla="*/ 720080 h 720080"/>
                      <a:gd name="connsiteX4" fmla="*/ 0 w 72008"/>
                      <a:gd name="connsiteY4" fmla="*/ 144016 h 720080"/>
                      <a:gd name="connsiteX0" fmla="*/ 0 w 72008"/>
                      <a:gd name="connsiteY0" fmla="*/ 144016 h 1008261"/>
                      <a:gd name="connsiteX1" fmla="*/ 72008 w 72008"/>
                      <a:gd name="connsiteY1" fmla="*/ 0 h 1008261"/>
                      <a:gd name="connsiteX2" fmla="*/ 72008 w 72008"/>
                      <a:gd name="connsiteY2" fmla="*/ 576064 h 1008261"/>
                      <a:gd name="connsiteX3" fmla="*/ 723 w 72008"/>
                      <a:gd name="connsiteY3" fmla="*/ 1008261 h 1008261"/>
                      <a:gd name="connsiteX4" fmla="*/ 0 w 72008"/>
                      <a:gd name="connsiteY4" fmla="*/ 144016 h 1008261"/>
                      <a:gd name="connsiteX0" fmla="*/ 0 w 72008"/>
                      <a:gd name="connsiteY0" fmla="*/ 144016 h 1008261"/>
                      <a:gd name="connsiteX1" fmla="*/ 72008 w 72008"/>
                      <a:gd name="connsiteY1" fmla="*/ 0 h 1008261"/>
                      <a:gd name="connsiteX2" fmla="*/ 71788 w 72008"/>
                      <a:gd name="connsiteY2" fmla="*/ 811411 h 1008261"/>
                      <a:gd name="connsiteX3" fmla="*/ 723 w 72008"/>
                      <a:gd name="connsiteY3" fmla="*/ 1008261 h 1008261"/>
                      <a:gd name="connsiteX4" fmla="*/ 0 w 72008"/>
                      <a:gd name="connsiteY4" fmla="*/ 144016 h 1008261"/>
                      <a:gd name="connsiteX0" fmla="*/ 0 w 72008"/>
                      <a:gd name="connsiteY0" fmla="*/ 144016 h 1008261"/>
                      <a:gd name="connsiteX1" fmla="*/ 72008 w 72008"/>
                      <a:gd name="connsiteY1" fmla="*/ 0 h 1008261"/>
                      <a:gd name="connsiteX2" fmla="*/ 50704 w 72008"/>
                      <a:gd name="connsiteY2" fmla="*/ 872009 h 1008261"/>
                      <a:gd name="connsiteX3" fmla="*/ 723 w 72008"/>
                      <a:gd name="connsiteY3" fmla="*/ 1008261 h 1008261"/>
                      <a:gd name="connsiteX4" fmla="*/ 0 w 72008"/>
                      <a:gd name="connsiteY4" fmla="*/ 144016 h 1008261"/>
                      <a:gd name="connsiteX0" fmla="*/ 0 w 50777"/>
                      <a:gd name="connsiteY0" fmla="*/ 94605 h 958850"/>
                      <a:gd name="connsiteX1" fmla="*/ 50017 w 50777"/>
                      <a:gd name="connsiteY1" fmla="*/ 0 h 958850"/>
                      <a:gd name="connsiteX2" fmla="*/ 50704 w 50777"/>
                      <a:gd name="connsiteY2" fmla="*/ 822598 h 958850"/>
                      <a:gd name="connsiteX3" fmla="*/ 723 w 50777"/>
                      <a:gd name="connsiteY3" fmla="*/ 958850 h 958850"/>
                      <a:gd name="connsiteX4" fmla="*/ 0 w 50777"/>
                      <a:gd name="connsiteY4" fmla="*/ 94605 h 958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777" h="958850">
                        <a:moveTo>
                          <a:pt x="0" y="94605"/>
                        </a:moveTo>
                        <a:lnTo>
                          <a:pt x="50017" y="0"/>
                        </a:lnTo>
                        <a:cubicBezTo>
                          <a:pt x="49944" y="270470"/>
                          <a:pt x="50777" y="552128"/>
                          <a:pt x="50704" y="822598"/>
                        </a:cubicBezTo>
                        <a:lnTo>
                          <a:pt x="723" y="958850"/>
                        </a:lnTo>
                        <a:lnTo>
                          <a:pt x="0" y="94605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07" name="Полилиния 506"/>
                  <p:cNvSpPr/>
                  <p:nvPr/>
                </p:nvSpPr>
                <p:spPr>
                  <a:xfrm>
                    <a:off x="3821046" y="5279405"/>
                    <a:ext cx="80878" cy="93811"/>
                  </a:xfrm>
                  <a:custGeom>
                    <a:avLst/>
                    <a:gdLst>
                      <a:gd name="connsiteX0" fmla="*/ 0 w 72008"/>
                      <a:gd name="connsiteY0" fmla="*/ 0 h 576064"/>
                      <a:gd name="connsiteX1" fmla="*/ 72008 w 72008"/>
                      <a:gd name="connsiteY1" fmla="*/ 0 h 576064"/>
                      <a:gd name="connsiteX2" fmla="*/ 72008 w 72008"/>
                      <a:gd name="connsiteY2" fmla="*/ 576064 h 576064"/>
                      <a:gd name="connsiteX3" fmla="*/ 0 w 72008"/>
                      <a:gd name="connsiteY3" fmla="*/ 576064 h 576064"/>
                      <a:gd name="connsiteX4" fmla="*/ 0 w 72008"/>
                      <a:gd name="connsiteY4" fmla="*/ 0 h 576064"/>
                      <a:gd name="connsiteX0" fmla="*/ 0 w 72008"/>
                      <a:gd name="connsiteY0" fmla="*/ 144016 h 720080"/>
                      <a:gd name="connsiteX1" fmla="*/ 72008 w 72008"/>
                      <a:gd name="connsiteY1" fmla="*/ 0 h 720080"/>
                      <a:gd name="connsiteX2" fmla="*/ 72008 w 72008"/>
                      <a:gd name="connsiteY2" fmla="*/ 720080 h 720080"/>
                      <a:gd name="connsiteX3" fmla="*/ 0 w 72008"/>
                      <a:gd name="connsiteY3" fmla="*/ 720080 h 720080"/>
                      <a:gd name="connsiteX4" fmla="*/ 0 w 72008"/>
                      <a:gd name="connsiteY4" fmla="*/ 144016 h 720080"/>
                      <a:gd name="connsiteX0" fmla="*/ 0 w 72008"/>
                      <a:gd name="connsiteY0" fmla="*/ 144016 h 720080"/>
                      <a:gd name="connsiteX1" fmla="*/ 72008 w 72008"/>
                      <a:gd name="connsiteY1" fmla="*/ 0 h 720080"/>
                      <a:gd name="connsiteX2" fmla="*/ 72008 w 72008"/>
                      <a:gd name="connsiteY2" fmla="*/ 576064 h 720080"/>
                      <a:gd name="connsiteX3" fmla="*/ 0 w 72008"/>
                      <a:gd name="connsiteY3" fmla="*/ 720080 h 720080"/>
                      <a:gd name="connsiteX4" fmla="*/ 0 w 72008"/>
                      <a:gd name="connsiteY4" fmla="*/ 144016 h 720080"/>
                      <a:gd name="connsiteX0" fmla="*/ 0 w 72008"/>
                      <a:gd name="connsiteY0" fmla="*/ 144016 h 720080"/>
                      <a:gd name="connsiteX1" fmla="*/ 72008 w 72008"/>
                      <a:gd name="connsiteY1" fmla="*/ 0 h 720080"/>
                      <a:gd name="connsiteX2" fmla="*/ 72008 w 72008"/>
                      <a:gd name="connsiteY2" fmla="*/ 720080 h 720080"/>
                      <a:gd name="connsiteX3" fmla="*/ 0 w 72008"/>
                      <a:gd name="connsiteY3" fmla="*/ 720080 h 720080"/>
                      <a:gd name="connsiteX4" fmla="*/ 0 w 72008"/>
                      <a:gd name="connsiteY4" fmla="*/ 144016 h 720080"/>
                      <a:gd name="connsiteX0" fmla="*/ 0 w 144016"/>
                      <a:gd name="connsiteY0" fmla="*/ 0 h 576064"/>
                      <a:gd name="connsiteX1" fmla="*/ 144016 w 144016"/>
                      <a:gd name="connsiteY1" fmla="*/ 432048 h 576064"/>
                      <a:gd name="connsiteX2" fmla="*/ 72008 w 144016"/>
                      <a:gd name="connsiteY2" fmla="*/ 576064 h 576064"/>
                      <a:gd name="connsiteX3" fmla="*/ 0 w 144016"/>
                      <a:gd name="connsiteY3" fmla="*/ 576064 h 576064"/>
                      <a:gd name="connsiteX4" fmla="*/ 0 w 144016"/>
                      <a:gd name="connsiteY4" fmla="*/ 0 h 576064"/>
                      <a:gd name="connsiteX0" fmla="*/ 72008 w 144016"/>
                      <a:gd name="connsiteY0" fmla="*/ 0 h 144016"/>
                      <a:gd name="connsiteX1" fmla="*/ 144016 w 144016"/>
                      <a:gd name="connsiteY1" fmla="*/ 0 h 144016"/>
                      <a:gd name="connsiteX2" fmla="*/ 72008 w 144016"/>
                      <a:gd name="connsiteY2" fmla="*/ 144016 h 144016"/>
                      <a:gd name="connsiteX3" fmla="*/ 0 w 144016"/>
                      <a:gd name="connsiteY3" fmla="*/ 144016 h 144016"/>
                      <a:gd name="connsiteX4" fmla="*/ 72008 w 144016"/>
                      <a:gd name="connsiteY4" fmla="*/ 0 h 144016"/>
                      <a:gd name="connsiteX0" fmla="*/ 30861 w 102869"/>
                      <a:gd name="connsiteY0" fmla="*/ 0 h 144016"/>
                      <a:gd name="connsiteX1" fmla="*/ 102869 w 102869"/>
                      <a:gd name="connsiteY1" fmla="*/ 0 h 144016"/>
                      <a:gd name="connsiteX2" fmla="*/ 30861 w 102869"/>
                      <a:gd name="connsiteY2" fmla="*/ 144016 h 144016"/>
                      <a:gd name="connsiteX3" fmla="*/ 0 w 102869"/>
                      <a:gd name="connsiteY3" fmla="*/ 144016 h 144016"/>
                      <a:gd name="connsiteX4" fmla="*/ 30861 w 102869"/>
                      <a:gd name="connsiteY4" fmla="*/ 0 h 144016"/>
                      <a:gd name="connsiteX0" fmla="*/ 61722 w 102869"/>
                      <a:gd name="connsiteY0" fmla="*/ 0 h 144016"/>
                      <a:gd name="connsiteX1" fmla="*/ 102869 w 102869"/>
                      <a:gd name="connsiteY1" fmla="*/ 0 h 144016"/>
                      <a:gd name="connsiteX2" fmla="*/ 30861 w 102869"/>
                      <a:gd name="connsiteY2" fmla="*/ 144016 h 144016"/>
                      <a:gd name="connsiteX3" fmla="*/ 0 w 102869"/>
                      <a:gd name="connsiteY3" fmla="*/ 144016 h 144016"/>
                      <a:gd name="connsiteX4" fmla="*/ 61722 w 102869"/>
                      <a:gd name="connsiteY4" fmla="*/ 0 h 144016"/>
                      <a:gd name="connsiteX0" fmla="*/ 61722 w 102869"/>
                      <a:gd name="connsiteY0" fmla="*/ 0 h 144016"/>
                      <a:gd name="connsiteX1" fmla="*/ 102869 w 102869"/>
                      <a:gd name="connsiteY1" fmla="*/ 0 h 144016"/>
                      <a:gd name="connsiteX2" fmla="*/ 30861 w 102869"/>
                      <a:gd name="connsiteY2" fmla="*/ 144016 h 144016"/>
                      <a:gd name="connsiteX3" fmla="*/ 0 w 102869"/>
                      <a:gd name="connsiteY3" fmla="*/ 144016 h 144016"/>
                      <a:gd name="connsiteX4" fmla="*/ 61722 w 102869"/>
                      <a:gd name="connsiteY4" fmla="*/ 0 h 144016"/>
                      <a:gd name="connsiteX0" fmla="*/ 69086 w 102869"/>
                      <a:gd name="connsiteY0" fmla="*/ 0 h 148580"/>
                      <a:gd name="connsiteX1" fmla="*/ 102869 w 102869"/>
                      <a:gd name="connsiteY1" fmla="*/ 4564 h 148580"/>
                      <a:gd name="connsiteX2" fmla="*/ 30861 w 102869"/>
                      <a:gd name="connsiteY2" fmla="*/ 148580 h 148580"/>
                      <a:gd name="connsiteX3" fmla="*/ 0 w 102869"/>
                      <a:gd name="connsiteY3" fmla="*/ 148580 h 148580"/>
                      <a:gd name="connsiteX4" fmla="*/ 69086 w 102869"/>
                      <a:gd name="connsiteY4" fmla="*/ 0 h 148580"/>
                      <a:gd name="connsiteX0" fmla="*/ 77357 w 102869"/>
                      <a:gd name="connsiteY0" fmla="*/ 397 h 144016"/>
                      <a:gd name="connsiteX1" fmla="*/ 102869 w 102869"/>
                      <a:gd name="connsiteY1" fmla="*/ 0 h 144016"/>
                      <a:gd name="connsiteX2" fmla="*/ 30861 w 102869"/>
                      <a:gd name="connsiteY2" fmla="*/ 144016 h 144016"/>
                      <a:gd name="connsiteX3" fmla="*/ 0 w 102869"/>
                      <a:gd name="connsiteY3" fmla="*/ 144016 h 144016"/>
                      <a:gd name="connsiteX4" fmla="*/ 77357 w 102869"/>
                      <a:gd name="connsiteY4" fmla="*/ 397 h 144016"/>
                      <a:gd name="connsiteX0" fmla="*/ 77357 w 80878"/>
                      <a:gd name="connsiteY0" fmla="*/ 0 h 143619"/>
                      <a:gd name="connsiteX1" fmla="*/ 80878 w 80878"/>
                      <a:gd name="connsiteY1" fmla="*/ 49808 h 143619"/>
                      <a:gd name="connsiteX2" fmla="*/ 30861 w 80878"/>
                      <a:gd name="connsiteY2" fmla="*/ 143619 h 143619"/>
                      <a:gd name="connsiteX3" fmla="*/ 0 w 80878"/>
                      <a:gd name="connsiteY3" fmla="*/ 143619 h 143619"/>
                      <a:gd name="connsiteX4" fmla="*/ 77357 w 80878"/>
                      <a:gd name="connsiteY4" fmla="*/ 0 h 143619"/>
                      <a:gd name="connsiteX0" fmla="*/ 48045 w 80878"/>
                      <a:gd name="connsiteY0" fmla="*/ 2778 h 93811"/>
                      <a:gd name="connsiteX1" fmla="*/ 80878 w 80878"/>
                      <a:gd name="connsiteY1" fmla="*/ 0 h 93811"/>
                      <a:gd name="connsiteX2" fmla="*/ 30861 w 80878"/>
                      <a:gd name="connsiteY2" fmla="*/ 93811 h 93811"/>
                      <a:gd name="connsiteX3" fmla="*/ 0 w 80878"/>
                      <a:gd name="connsiteY3" fmla="*/ 93811 h 93811"/>
                      <a:gd name="connsiteX4" fmla="*/ 48045 w 80878"/>
                      <a:gd name="connsiteY4" fmla="*/ 2778 h 93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878" h="93811">
                        <a:moveTo>
                          <a:pt x="48045" y="2778"/>
                        </a:moveTo>
                        <a:lnTo>
                          <a:pt x="80878" y="0"/>
                        </a:lnTo>
                        <a:lnTo>
                          <a:pt x="30861" y="93811"/>
                        </a:lnTo>
                        <a:lnTo>
                          <a:pt x="0" y="93811"/>
                        </a:lnTo>
                        <a:lnTo>
                          <a:pt x="48045" y="277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339" name="Группа 110"/>
                <p:cNvGrpSpPr/>
                <p:nvPr/>
              </p:nvGrpSpPr>
              <p:grpSpPr>
                <a:xfrm>
                  <a:off x="3621490" y="4136754"/>
                  <a:ext cx="197897" cy="721561"/>
                  <a:chOff x="3621490" y="4136754"/>
                  <a:chExt cx="197897" cy="721561"/>
                </a:xfrm>
              </p:grpSpPr>
              <p:sp>
                <p:nvSpPr>
                  <p:cNvPr id="503" name="Полилиния 502"/>
                  <p:cNvSpPr/>
                  <p:nvPr/>
                </p:nvSpPr>
                <p:spPr>
                  <a:xfrm rot="627121">
                    <a:off x="3622265" y="4136754"/>
                    <a:ext cx="197122" cy="186054"/>
                  </a:xfrm>
                  <a:custGeom>
                    <a:avLst/>
                    <a:gdLst>
                      <a:gd name="connsiteX0" fmla="*/ 33734 w 259555"/>
                      <a:gd name="connsiteY0" fmla="*/ 82947 h 196453"/>
                      <a:gd name="connsiteX1" fmla="*/ 105171 w 259555"/>
                      <a:gd name="connsiteY1" fmla="*/ 32941 h 196453"/>
                      <a:gd name="connsiteX2" fmla="*/ 248046 w 259555"/>
                      <a:gd name="connsiteY2" fmla="*/ 25797 h 196453"/>
                      <a:gd name="connsiteX3" fmla="*/ 36115 w 259555"/>
                      <a:gd name="connsiteY3" fmla="*/ 187722 h 196453"/>
                      <a:gd name="connsiteX4" fmla="*/ 33734 w 259555"/>
                      <a:gd name="connsiteY4" fmla="*/ 82947 h 196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555" h="196453">
                        <a:moveTo>
                          <a:pt x="33734" y="82947"/>
                        </a:moveTo>
                        <a:cubicBezTo>
                          <a:pt x="45243" y="57150"/>
                          <a:pt x="69452" y="42466"/>
                          <a:pt x="105171" y="32941"/>
                        </a:cubicBezTo>
                        <a:cubicBezTo>
                          <a:pt x="140890" y="23416"/>
                          <a:pt x="259555" y="0"/>
                          <a:pt x="248046" y="25797"/>
                        </a:cubicBezTo>
                        <a:cubicBezTo>
                          <a:pt x="236537" y="51594"/>
                          <a:pt x="72231" y="178991"/>
                          <a:pt x="36115" y="187722"/>
                        </a:cubicBezTo>
                        <a:cubicBezTo>
                          <a:pt x="0" y="196453"/>
                          <a:pt x="22225" y="108744"/>
                          <a:pt x="33734" y="8294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50000">
                        <a:schemeClr val="bg1">
                          <a:lumMod val="65000"/>
                        </a:schemeClr>
                      </a:gs>
                      <a:gs pos="65000">
                        <a:schemeClr val="bg1">
                          <a:lumMod val="50000"/>
                        </a:schemeClr>
                      </a:gs>
                    </a:gsLst>
                    <a:lin ang="4800000" scaled="0"/>
                  </a:gradFill>
                  <a:ln w="6350">
                    <a:noFill/>
                  </a:ln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04" name="Полилиния 503"/>
                  <p:cNvSpPr/>
                  <p:nvPr/>
                </p:nvSpPr>
                <p:spPr>
                  <a:xfrm rot="627121">
                    <a:off x="3621490" y="4410322"/>
                    <a:ext cx="197123" cy="186054"/>
                  </a:xfrm>
                  <a:custGeom>
                    <a:avLst/>
                    <a:gdLst>
                      <a:gd name="connsiteX0" fmla="*/ 33734 w 259555"/>
                      <a:gd name="connsiteY0" fmla="*/ 82947 h 196453"/>
                      <a:gd name="connsiteX1" fmla="*/ 105171 w 259555"/>
                      <a:gd name="connsiteY1" fmla="*/ 32941 h 196453"/>
                      <a:gd name="connsiteX2" fmla="*/ 248046 w 259555"/>
                      <a:gd name="connsiteY2" fmla="*/ 25797 h 196453"/>
                      <a:gd name="connsiteX3" fmla="*/ 36115 w 259555"/>
                      <a:gd name="connsiteY3" fmla="*/ 187722 h 196453"/>
                      <a:gd name="connsiteX4" fmla="*/ 33734 w 259555"/>
                      <a:gd name="connsiteY4" fmla="*/ 82947 h 196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555" h="196453">
                        <a:moveTo>
                          <a:pt x="33734" y="82947"/>
                        </a:moveTo>
                        <a:cubicBezTo>
                          <a:pt x="45243" y="57150"/>
                          <a:pt x="69452" y="42466"/>
                          <a:pt x="105171" y="32941"/>
                        </a:cubicBezTo>
                        <a:cubicBezTo>
                          <a:pt x="140890" y="23416"/>
                          <a:pt x="259555" y="0"/>
                          <a:pt x="248046" y="25797"/>
                        </a:cubicBezTo>
                        <a:cubicBezTo>
                          <a:pt x="236537" y="51594"/>
                          <a:pt x="72231" y="178991"/>
                          <a:pt x="36115" y="187722"/>
                        </a:cubicBezTo>
                        <a:cubicBezTo>
                          <a:pt x="0" y="196453"/>
                          <a:pt x="22225" y="108744"/>
                          <a:pt x="33734" y="8294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50000">
                        <a:schemeClr val="bg1">
                          <a:lumMod val="65000"/>
                        </a:schemeClr>
                      </a:gs>
                      <a:gs pos="65000">
                        <a:schemeClr val="bg1">
                          <a:lumMod val="50000"/>
                        </a:schemeClr>
                      </a:gs>
                    </a:gsLst>
                    <a:lin ang="4800000" scaled="0"/>
                  </a:gradFill>
                  <a:ln w="6350">
                    <a:noFill/>
                  </a:ln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05" name="Полилиния 504"/>
                  <p:cNvSpPr/>
                  <p:nvPr/>
                </p:nvSpPr>
                <p:spPr>
                  <a:xfrm rot="627121">
                    <a:off x="3621493" y="4672261"/>
                    <a:ext cx="197123" cy="186054"/>
                  </a:xfrm>
                  <a:custGeom>
                    <a:avLst/>
                    <a:gdLst>
                      <a:gd name="connsiteX0" fmla="*/ 33734 w 259555"/>
                      <a:gd name="connsiteY0" fmla="*/ 82947 h 196453"/>
                      <a:gd name="connsiteX1" fmla="*/ 105171 w 259555"/>
                      <a:gd name="connsiteY1" fmla="*/ 32941 h 196453"/>
                      <a:gd name="connsiteX2" fmla="*/ 248046 w 259555"/>
                      <a:gd name="connsiteY2" fmla="*/ 25797 h 196453"/>
                      <a:gd name="connsiteX3" fmla="*/ 36115 w 259555"/>
                      <a:gd name="connsiteY3" fmla="*/ 187722 h 196453"/>
                      <a:gd name="connsiteX4" fmla="*/ 33734 w 259555"/>
                      <a:gd name="connsiteY4" fmla="*/ 82947 h 196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555" h="196453">
                        <a:moveTo>
                          <a:pt x="33734" y="82947"/>
                        </a:moveTo>
                        <a:cubicBezTo>
                          <a:pt x="45243" y="57150"/>
                          <a:pt x="69452" y="42466"/>
                          <a:pt x="105171" y="32941"/>
                        </a:cubicBezTo>
                        <a:cubicBezTo>
                          <a:pt x="140890" y="23416"/>
                          <a:pt x="259555" y="0"/>
                          <a:pt x="248046" y="25797"/>
                        </a:cubicBezTo>
                        <a:cubicBezTo>
                          <a:pt x="236537" y="51594"/>
                          <a:pt x="72231" y="178991"/>
                          <a:pt x="36115" y="187722"/>
                        </a:cubicBezTo>
                        <a:cubicBezTo>
                          <a:pt x="0" y="196453"/>
                          <a:pt x="22225" y="108744"/>
                          <a:pt x="33734" y="8294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50000">
                        <a:schemeClr val="bg1">
                          <a:lumMod val="65000"/>
                        </a:schemeClr>
                      </a:gs>
                      <a:gs pos="65000">
                        <a:schemeClr val="bg1">
                          <a:lumMod val="50000"/>
                        </a:schemeClr>
                      </a:gs>
                    </a:gsLst>
                    <a:lin ang="4800000" scaled="0"/>
                  </a:gradFill>
                  <a:ln w="6350">
                    <a:noFill/>
                  </a:ln>
                  <a:scene3d>
                    <a:camera prst="orthographicFront">
                      <a:rot lat="0" lon="10800000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sp>
            <p:nvSpPr>
              <p:cNvPr id="500" name="Прямоугольник 499"/>
              <p:cNvSpPr/>
              <p:nvPr/>
            </p:nvSpPr>
            <p:spPr>
              <a:xfrm>
                <a:off x="3804046" y="5956922"/>
                <a:ext cx="101277" cy="1104702"/>
              </a:xfrm>
              <a:prstGeom prst="rect">
                <a:avLst/>
              </a:prstGeom>
              <a:gradFill>
                <a:gsLst>
                  <a:gs pos="12000">
                    <a:schemeClr val="tx1">
                      <a:lumMod val="65000"/>
                      <a:lumOff val="35000"/>
                    </a:schemeClr>
                  </a:gs>
                  <a:gs pos="51000">
                    <a:schemeClr val="bg1">
                      <a:lumMod val="65000"/>
                    </a:schemeClr>
                  </a:gs>
                  <a:gs pos="51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97" name="Прямоугольник 496"/>
            <p:cNvSpPr/>
            <p:nvPr/>
          </p:nvSpPr>
          <p:spPr>
            <a:xfrm>
              <a:off x="5207223" y="2237804"/>
              <a:ext cx="117727" cy="9031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883594" y="424214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+mj-lt"/>
              </a:rPr>
              <a:t>Проанализировав существующий поток движения на заданном участке дороги было выявлено время суток с наиболее сложной ситуацией движения.</a:t>
            </a:r>
          </a:p>
          <a:p>
            <a:endParaRPr lang="ru-RU" sz="1400" dirty="0" smtClean="0">
              <a:latin typeface="+mj-lt"/>
            </a:endParaRPr>
          </a:p>
          <a:p>
            <a:r>
              <a:rPr lang="ru-RU" sz="1400" dirty="0" smtClean="0">
                <a:latin typeface="+mj-lt"/>
              </a:rPr>
              <a:t>На основании диаграммы </a:t>
            </a:r>
            <a:r>
              <a:rPr lang="ru-RU" sz="1400" dirty="0">
                <a:latin typeface="+mj-lt"/>
              </a:rPr>
              <a:t>потоков в центр/из центра </a:t>
            </a:r>
            <a:r>
              <a:rPr lang="ru-RU" sz="1400" dirty="0" smtClean="0">
                <a:latin typeface="+mj-lt"/>
              </a:rPr>
              <a:t>можно </a:t>
            </a:r>
            <a:r>
              <a:rPr lang="ru-RU" sz="1400" dirty="0">
                <a:latin typeface="+mj-lt"/>
              </a:rPr>
              <a:t>отрегулировать работу указанного СО, без ущерба для других направлений. Этого можно достичь, разработав сценарий работы СО для каждого характерного участка и зная в какой точке этой диаграммы, мы находимся в данный момент – автоматически включать тот или иной сценарий.</a:t>
            </a:r>
          </a:p>
        </p:txBody>
      </p:sp>
      <p:sp>
        <p:nvSpPr>
          <p:cNvPr id="508" name="Заголовок 59"/>
          <p:cNvSpPr txBox="1">
            <a:spLocks/>
          </p:cNvSpPr>
          <p:nvPr/>
        </p:nvSpPr>
        <p:spPr>
          <a:xfrm>
            <a:off x="1" y="489595"/>
            <a:ext cx="12191999" cy="92010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ru-RU" sz="3400" dirty="0" smtClean="0">
                <a:latin typeface="Proxima Nova Lt" pitchFamily="50" charset="0"/>
                <a:ea typeface="+mj-ea"/>
                <a:cs typeface="+mj-cs"/>
              </a:rPr>
              <a:t>ДИАГРАММА ПОТОКА И 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ru-RU" sz="3400" dirty="0" smtClean="0">
                <a:latin typeface="Proxima Nova Lt" pitchFamily="50" charset="0"/>
                <a:ea typeface="+mj-ea"/>
                <a:cs typeface="+mj-cs"/>
              </a:rPr>
              <a:t>ВЫБОР СЦЕНАРИЯ УПРАВЛЕНИЯ СВЕТОФОРНЫМ ОБЪЕКТОМ</a:t>
            </a:r>
          </a:p>
        </p:txBody>
      </p:sp>
    </p:spTree>
    <p:extLst>
      <p:ext uri="{BB962C8B-B14F-4D97-AF65-F5344CB8AC3E}">
        <p14:creationId xmlns:p14="http://schemas.microsoft.com/office/powerpoint/2010/main" val="181695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684</Words>
  <Application>Microsoft Office PowerPoint</Application>
  <PresentationFormat>Широкоэкранный</PresentationFormat>
  <Paragraphs>165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7" baseType="lpstr">
      <vt:lpstr>Arial</vt:lpstr>
      <vt:lpstr>Calibri</vt:lpstr>
      <vt:lpstr>Calibri Light</vt:lpstr>
      <vt:lpstr>Carlito</vt:lpstr>
      <vt:lpstr>Circe Light</vt:lpstr>
      <vt:lpstr>DengXian</vt:lpstr>
      <vt:lpstr>Lora</vt:lpstr>
      <vt:lpstr>Open Sans</vt:lpstr>
      <vt:lpstr>Proxima Nova Lt</vt:lpstr>
      <vt:lpstr>Proxima Nova Rg</vt:lpstr>
      <vt:lpstr>PT Sans</vt:lpstr>
      <vt:lpstr>Yandex Sans Text Web Light</vt:lpstr>
      <vt:lpstr>Yandex Sans Text Web Reg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МОДУЛЯ ИИ, ЦУСАД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Слайды к докладу на форуме ИТС</dc:title>
  <dc:creator>Шалашов Виктор Федорович</dc:creator>
  <cp:lastModifiedBy>EMT</cp:lastModifiedBy>
  <cp:revision>91</cp:revision>
  <dcterms:created xsi:type="dcterms:W3CDTF">2019-09-23T07:53:14Z</dcterms:created>
  <dcterms:modified xsi:type="dcterms:W3CDTF">2019-09-26T06:39:06Z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1910391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  <property fmtid="{D5CDD505-2E9C-101B-9397-08002B2CF9AE}" pid="5" name="_AdHocReviewCycleID">
    <vt:i4>-2112496461</vt:i4>
  </property>
  <property fmtid="{D5CDD505-2E9C-101B-9397-08002B2CF9AE}" pid="6" name="_AuthorEmail">
    <vt:lpwstr>Victor@NACI.local</vt:lpwstr>
  </property>
  <property fmtid="{D5CDD505-2E9C-101B-9397-08002B2CF9AE}" pid="7" name="_AuthorEmailDisplayName">
    <vt:lpwstr>Шалашов Виктор Федорович</vt:lpwstr>
  </property>
  <property fmtid="{D5CDD505-2E9C-101B-9397-08002B2CF9AE}" pid="8" name="_EmailSubject">
    <vt:lpwstr>Слады доклада ИТС 20190926</vt:lpwstr>
  </property>
  <property fmtid="{D5CDD505-2E9C-101B-9397-08002B2CF9AE}" pid="9" name="_NewReviewCycle">
    <vt:lpwstr/>
  </property>
</Properties>
</file>