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9" r:id="rId5"/>
    <p:sldId id="258" r:id="rId6"/>
    <p:sldId id="268" r:id="rId7"/>
    <p:sldId id="260" r:id="rId8"/>
    <p:sldId id="261" r:id="rId9"/>
    <p:sldId id="275" r:id="rId10"/>
    <p:sldId id="269" r:id="rId11"/>
    <p:sldId id="270" r:id="rId12"/>
    <p:sldId id="266" r:id="rId1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5275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37249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95196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26895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8019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9513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32482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1309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88069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4326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7723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3E75A-F6F7-45B7-B65B-19C15006DE62}" type="datetimeFigureOut">
              <a:rPr lang="ru-RU" smtClean="0"/>
              <a:t>30.09.2019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4CF24-1FE0-435F-810F-05F4186FDF0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75180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gif"/><Relationship Id="rId4" Type="http://schemas.openxmlformats.org/officeDocument/2006/relationships/image" Target="../media/image11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8A5BF25-0663-4493-9179-96B1BF95C14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269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7E8037D-ACF8-4636-98A1-446C0A18F46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529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003C3E0-1CE3-4482-91A1-F377D9FC6AF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497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4E27A7E-DB83-4EC6-86EA-6B2B54DD4CA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339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B540BDE-BFA9-48A2-A7D9-1393B6CB37F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860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EZOPASNOST_6k_RU_FIN_2a_no_zk_2">
            <a:hlinkClick r:id="" action="ppaction://media"/>
            <a:extLst>
              <a:ext uri="{FF2B5EF4-FFF2-40B4-BE49-F238E27FC236}">
                <a16:creationId xmlns:a16="http://schemas.microsoft.com/office/drawing/2014/main" id="{D0805332-8893-460D-B046-C9C4EFF1DA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87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3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A9E1A90-8A44-479F-96FB-7C3ED4EF9DF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89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7004EB5-7609-4786-9E8D-BE55DB0718D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02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15FDD91D-2BB9-43DB-AB9C-9577E387AECB}"/>
              </a:ext>
            </a:extLst>
          </p:cNvPr>
          <p:cNvGrpSpPr/>
          <p:nvPr/>
        </p:nvGrpSpPr>
        <p:grpSpPr>
          <a:xfrm>
            <a:off x="79513" y="-7394"/>
            <a:ext cx="11903986" cy="6940931"/>
            <a:chOff x="123825" y="-7394"/>
            <a:chExt cx="11859674" cy="6865395"/>
          </a:xfrm>
        </p:grpSpPr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284DDB33-C43E-4A31-8757-2DB122541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3825" y="-7394"/>
              <a:ext cx="5887497" cy="3553678"/>
            </a:xfrm>
            <a:prstGeom prst="rect">
              <a:avLst/>
            </a:prstGeom>
          </p:spPr>
        </p:pic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C38E8FAA-7237-4319-B95C-4867837785E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3826" y="3546283"/>
              <a:ext cx="5887497" cy="3311717"/>
            </a:xfrm>
            <a:prstGeom prst="rect">
              <a:avLst/>
            </a:prstGeom>
          </p:spPr>
        </p:pic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11EBCB71-569F-41A5-BA6C-49AA3D6AD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096000" y="3546283"/>
              <a:ext cx="5887499" cy="3311718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B58E6216-0ED0-4055-BAC7-318A6065B4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095998" y="-7394"/>
              <a:ext cx="5887499" cy="35536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4944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AA20D4D-1742-4486-898F-93ACED9FF01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439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97EBAED-09E7-4936-83EF-C3350422116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334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4505096-CEE5-4275-97F4-13F02245BA7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4"/>
            <a:ext cx="12192000" cy="685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364093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0</Words>
  <Application>Microsoft Office PowerPoint</Application>
  <PresentationFormat>Широкоэкранный</PresentationFormat>
  <Paragraphs>0</Paragraphs>
  <Slides>12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Волошина Светлана Анатольевна</dc:creator>
  <cp:revision>18</cp:revision>
  <dcterms:created xsi:type="dcterms:W3CDTF">2018-11-22T11:11:17Z</dcterms:created>
  <dcterms:modified xsi:type="dcterms:W3CDTF">2019-09-30T17:23:36Z</dcterms:modified>
</cp:coreProperties>
</file>