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webextensions/taskpanes.xml" ContentType="application/vnd.ms-office.webextensiontaskpanes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5"/>
    <p:sldMasterId id="2147483708" r:id="rId6"/>
    <p:sldMasterId id="2147483717" r:id="rId7"/>
    <p:sldMasterId id="2147483729" r:id="rId8"/>
    <p:sldMasterId id="2147483738" r:id="rId9"/>
    <p:sldMasterId id="2147483749" r:id="rId10"/>
  </p:sldMasterIdLst>
  <p:notesMasterIdLst>
    <p:notesMasterId r:id="rId26"/>
  </p:notesMasterIdLst>
  <p:sldIdLst>
    <p:sldId id="327" r:id="rId11"/>
    <p:sldId id="315" r:id="rId12"/>
    <p:sldId id="325" r:id="rId13"/>
    <p:sldId id="332" r:id="rId14"/>
    <p:sldId id="328" r:id="rId15"/>
    <p:sldId id="313" r:id="rId16"/>
    <p:sldId id="317" r:id="rId17"/>
    <p:sldId id="312" r:id="rId18"/>
    <p:sldId id="331" r:id="rId19"/>
    <p:sldId id="318" r:id="rId20"/>
    <p:sldId id="321" r:id="rId21"/>
    <p:sldId id="329" r:id="rId22"/>
    <p:sldId id="333" r:id="rId23"/>
    <p:sldId id="334" r:id="rId24"/>
    <p:sldId id="335" r:id="rId2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B1"/>
    <a:srgbClr val="009900"/>
    <a:srgbClr val="018285"/>
    <a:srgbClr val="159637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20" autoAdjust="0"/>
    <p:restoredTop sz="94660"/>
  </p:normalViewPr>
  <p:slideViewPr>
    <p:cSldViewPr snapToGrid="0">
      <p:cViewPr>
        <p:scale>
          <a:sx n="115" d="100"/>
          <a:sy n="115" d="100"/>
        </p:scale>
        <p:origin x="-10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9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D4607-7A0A-4831-BA8B-45AD4A07B8D4}" type="datetimeFigureOut">
              <a:rPr lang="fi-FI" smtClean="0"/>
              <a:t>23.9.2019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2987E-5F77-48AA-929B-8ABF940306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2678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ian kuvan paikkamerkki 1">
            <a:extLst>
              <a:ext uri="{FF2B5EF4-FFF2-40B4-BE49-F238E27FC236}">
                <a16:creationId xmlns="" xmlns:a16="http://schemas.microsoft.com/office/drawing/2014/main" id="{7EBE0BF2-976F-417F-A328-28CF0F6EF8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8113" y="766763"/>
            <a:ext cx="6827837" cy="3840162"/>
          </a:xfrm>
        </p:spPr>
      </p:sp>
      <p:sp>
        <p:nvSpPr>
          <p:cNvPr id="10243" name="Huomautusten paikkamerkki 2">
            <a:extLst>
              <a:ext uri="{FF2B5EF4-FFF2-40B4-BE49-F238E27FC236}">
                <a16:creationId xmlns="" xmlns:a16="http://schemas.microsoft.com/office/drawing/2014/main" id="{D9917F35-7700-40C6-9EDD-56747CF09B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>
              <a:latin typeface="Avenir"/>
              <a:ea typeface="Avenir"/>
              <a:cs typeface="Avenir"/>
            </a:endParaRPr>
          </a:p>
        </p:txBody>
      </p:sp>
      <p:sp>
        <p:nvSpPr>
          <p:cNvPr id="10244" name="Dian numeron paikkamerkki 3">
            <a:extLst>
              <a:ext uri="{FF2B5EF4-FFF2-40B4-BE49-F238E27FC236}">
                <a16:creationId xmlns="" xmlns:a16="http://schemas.microsoft.com/office/drawing/2014/main" id="{9C7CB5F1-77D0-413E-B432-BABA091790D3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98" tIns="47549" rIns="95098" bIns="47549"/>
          <a:lstStyle/>
          <a:p>
            <a:pPr marL="0" marR="0" lvl="0" indent="0" algn="l" defTabSz="584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B3F9DBF-7675-4F4D-87DE-DB2976C1CE0D}" type="slidenum">
              <a:rPr kumimoji="0" lang="fi-FI" altLang="fi-FI" sz="5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l" defTabSz="584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altLang="fi-FI" sz="5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167840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82987E-5F77-48AA-929B-8ABF94030617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59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27.3.2019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CaaS-arkkitehtuuri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8775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/>
          <p:cNvSpPr>
            <a:spLocks noGrp="1"/>
          </p:cNvSpPr>
          <p:nvPr>
            <p:ph type="pic" sz="quarter" idx="15"/>
          </p:nvPr>
        </p:nvSpPr>
        <p:spPr>
          <a:xfrm>
            <a:off x="2832000" y="0"/>
            <a:ext cx="9360000" cy="6858000"/>
          </a:xfrm>
          <a:custGeom>
            <a:avLst/>
            <a:gdLst>
              <a:gd name="connsiteX0" fmla="*/ 0 w 9360000"/>
              <a:gd name="connsiteY0" fmla="*/ 0 h 6858000"/>
              <a:gd name="connsiteX1" fmla="*/ 9360000 w 9360000"/>
              <a:gd name="connsiteY1" fmla="*/ 0 h 6858000"/>
              <a:gd name="connsiteX2" fmla="*/ 9360000 w 9360000"/>
              <a:gd name="connsiteY2" fmla="*/ 6858000 h 6858000"/>
              <a:gd name="connsiteX3" fmla="*/ 0 w 9360000"/>
              <a:gd name="connsiteY3" fmla="*/ 6858000 h 6858000"/>
              <a:gd name="connsiteX4" fmla="*/ 0 w 9360000"/>
              <a:gd name="connsiteY4" fmla="*/ 0 h 6858000"/>
              <a:gd name="connsiteX0" fmla="*/ 2926080 w 9360000"/>
              <a:gd name="connsiteY0" fmla="*/ 0 h 6858000"/>
              <a:gd name="connsiteX1" fmla="*/ 9360000 w 9360000"/>
              <a:gd name="connsiteY1" fmla="*/ 0 h 6858000"/>
              <a:gd name="connsiteX2" fmla="*/ 9360000 w 9360000"/>
              <a:gd name="connsiteY2" fmla="*/ 6858000 h 6858000"/>
              <a:gd name="connsiteX3" fmla="*/ 0 w 9360000"/>
              <a:gd name="connsiteY3" fmla="*/ 6858000 h 6858000"/>
              <a:gd name="connsiteX4" fmla="*/ 2926080 w 9360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000" h="6858000">
                <a:moveTo>
                  <a:pt x="2926080" y="0"/>
                </a:moveTo>
                <a:lnTo>
                  <a:pt x="9360000" y="0"/>
                </a:lnTo>
                <a:lnTo>
                  <a:pt x="9360000" y="6858000"/>
                </a:lnTo>
                <a:lnTo>
                  <a:pt x="0" y="6858000"/>
                </a:lnTo>
                <a:lnTo>
                  <a:pt x="2926080" y="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3965755" cy="20057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6807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no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/>
          <p:cNvSpPr>
            <a:spLocks noGrp="1"/>
          </p:cNvSpPr>
          <p:nvPr>
            <p:ph type="pic" sz="quarter" idx="15"/>
          </p:nvPr>
        </p:nvSpPr>
        <p:spPr>
          <a:xfrm>
            <a:off x="-5906" y="-16328"/>
            <a:ext cx="12197906" cy="6874328"/>
          </a:xfrm>
          <a:custGeom>
            <a:avLst/>
            <a:gdLst>
              <a:gd name="connsiteX0" fmla="*/ 0 w 9360000"/>
              <a:gd name="connsiteY0" fmla="*/ 0 h 6858000"/>
              <a:gd name="connsiteX1" fmla="*/ 9360000 w 9360000"/>
              <a:gd name="connsiteY1" fmla="*/ 0 h 6858000"/>
              <a:gd name="connsiteX2" fmla="*/ 9360000 w 9360000"/>
              <a:gd name="connsiteY2" fmla="*/ 6858000 h 6858000"/>
              <a:gd name="connsiteX3" fmla="*/ 0 w 9360000"/>
              <a:gd name="connsiteY3" fmla="*/ 6858000 h 6858000"/>
              <a:gd name="connsiteX4" fmla="*/ 0 w 9360000"/>
              <a:gd name="connsiteY4" fmla="*/ 0 h 6858000"/>
              <a:gd name="connsiteX0" fmla="*/ 2926080 w 9360000"/>
              <a:gd name="connsiteY0" fmla="*/ 0 h 6858000"/>
              <a:gd name="connsiteX1" fmla="*/ 9360000 w 9360000"/>
              <a:gd name="connsiteY1" fmla="*/ 0 h 6858000"/>
              <a:gd name="connsiteX2" fmla="*/ 9360000 w 9360000"/>
              <a:gd name="connsiteY2" fmla="*/ 6858000 h 6858000"/>
              <a:gd name="connsiteX3" fmla="*/ 0 w 9360000"/>
              <a:gd name="connsiteY3" fmla="*/ 6858000 h 6858000"/>
              <a:gd name="connsiteX4" fmla="*/ 2926080 w 9360000"/>
              <a:gd name="connsiteY4" fmla="*/ 0 h 6858000"/>
              <a:gd name="connsiteX0" fmla="*/ 0 w 12214235"/>
              <a:gd name="connsiteY0" fmla="*/ 32658 h 6858000"/>
              <a:gd name="connsiteX1" fmla="*/ 12214235 w 12214235"/>
              <a:gd name="connsiteY1" fmla="*/ 0 h 6858000"/>
              <a:gd name="connsiteX2" fmla="*/ 12214235 w 12214235"/>
              <a:gd name="connsiteY2" fmla="*/ 6858000 h 6858000"/>
              <a:gd name="connsiteX3" fmla="*/ 2854235 w 12214235"/>
              <a:gd name="connsiteY3" fmla="*/ 6858000 h 6858000"/>
              <a:gd name="connsiteX4" fmla="*/ 0 w 12214235"/>
              <a:gd name="connsiteY4" fmla="*/ 32658 h 6858000"/>
              <a:gd name="connsiteX0" fmla="*/ 0 w 12214235"/>
              <a:gd name="connsiteY0" fmla="*/ 32658 h 6858000"/>
              <a:gd name="connsiteX1" fmla="*/ 12214235 w 12214235"/>
              <a:gd name="connsiteY1" fmla="*/ 0 h 6858000"/>
              <a:gd name="connsiteX2" fmla="*/ 12214235 w 12214235"/>
              <a:gd name="connsiteY2" fmla="*/ 6858000 h 6858000"/>
              <a:gd name="connsiteX3" fmla="*/ 2854235 w 12214235"/>
              <a:gd name="connsiteY3" fmla="*/ 6858000 h 6858000"/>
              <a:gd name="connsiteX4" fmla="*/ 0 w 12214235"/>
              <a:gd name="connsiteY4" fmla="*/ 32658 h 6858000"/>
              <a:gd name="connsiteX0" fmla="*/ 0 w 12197906"/>
              <a:gd name="connsiteY0" fmla="*/ 0 h 6874328"/>
              <a:gd name="connsiteX1" fmla="*/ 12197906 w 12197906"/>
              <a:gd name="connsiteY1" fmla="*/ 16328 h 6874328"/>
              <a:gd name="connsiteX2" fmla="*/ 12197906 w 12197906"/>
              <a:gd name="connsiteY2" fmla="*/ 6874328 h 6874328"/>
              <a:gd name="connsiteX3" fmla="*/ 2837906 w 12197906"/>
              <a:gd name="connsiteY3" fmla="*/ 6874328 h 6874328"/>
              <a:gd name="connsiteX4" fmla="*/ 0 w 12197906"/>
              <a:gd name="connsiteY4" fmla="*/ 0 h 687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7906" h="6874328">
                <a:moveTo>
                  <a:pt x="0" y="0"/>
                </a:moveTo>
                <a:lnTo>
                  <a:pt x="12197906" y="16328"/>
                </a:lnTo>
                <a:lnTo>
                  <a:pt x="12197906" y="6874328"/>
                </a:lnTo>
                <a:lnTo>
                  <a:pt x="2837906" y="6874328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8304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194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1"/>
          </p:nvPr>
        </p:nvSpPr>
        <p:spPr>
          <a:xfrm>
            <a:off x="2600761" y="6353175"/>
            <a:ext cx="8986838" cy="3635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3967505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628324" y="2133"/>
            <a:ext cx="4561594" cy="6192910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5067281 w 5089998"/>
              <a:gd name="connsiteY0" fmla="*/ 11213 h 6883504"/>
              <a:gd name="connsiteX1" fmla="*/ 5068026 w 5089998"/>
              <a:gd name="connsiteY1" fmla="*/ 6883504 h 6883504"/>
              <a:gd name="connsiteX2" fmla="*/ 95831 w 5089998"/>
              <a:gd name="connsiteY2" fmla="*/ 6874929 h 6883504"/>
              <a:gd name="connsiteX3" fmla="*/ 86789 w 5089998"/>
              <a:gd name="connsiteY3" fmla="*/ 0 h 6883504"/>
              <a:gd name="connsiteX4" fmla="*/ 5067281 w 5089998"/>
              <a:gd name="connsiteY4" fmla="*/ 11213 h 6883504"/>
              <a:gd name="connsiteX0" fmla="*/ 4995749 w 5018466"/>
              <a:gd name="connsiteY0" fmla="*/ 11213 h 6883504"/>
              <a:gd name="connsiteX1" fmla="*/ 4996494 w 5018466"/>
              <a:gd name="connsiteY1" fmla="*/ 6883504 h 6883504"/>
              <a:gd name="connsiteX2" fmla="*/ 2884647 w 5018466"/>
              <a:gd name="connsiteY2" fmla="*/ 6845432 h 6883504"/>
              <a:gd name="connsiteX3" fmla="*/ 15257 w 5018466"/>
              <a:gd name="connsiteY3" fmla="*/ 0 h 6883504"/>
              <a:gd name="connsiteX4" fmla="*/ 4995749 w 5018466"/>
              <a:gd name="connsiteY4" fmla="*/ 11213 h 688350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8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9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8244 w 5030961"/>
              <a:gd name="connsiteY0" fmla="*/ 11213 h 6883504"/>
              <a:gd name="connsiteX1" fmla="*/ 5008989 w 5030961"/>
              <a:gd name="connsiteY1" fmla="*/ 6883504 h 6883504"/>
              <a:gd name="connsiteX2" fmla="*/ 2897143 w 5030961"/>
              <a:gd name="connsiteY2" fmla="*/ 6845432 h 6883504"/>
              <a:gd name="connsiteX3" fmla="*/ 27752 w 5030961"/>
              <a:gd name="connsiteY3" fmla="*/ 0 h 6883504"/>
              <a:gd name="connsiteX4" fmla="*/ 5008244 w 5030961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69391 w 5009089"/>
              <a:gd name="connsiteY2" fmla="*/ 6845432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64101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1460"/>
              <a:gd name="connsiteY0" fmla="*/ 0 h 6872291"/>
              <a:gd name="connsiteX1" fmla="*/ 4981237 w 4981460"/>
              <a:gd name="connsiteY1" fmla="*/ 6872291 h 6872291"/>
              <a:gd name="connsiteX2" fmla="*/ 2887133 w 4981460"/>
              <a:gd name="connsiteY2" fmla="*/ 6870078 h 6872291"/>
              <a:gd name="connsiteX3" fmla="*/ 0 w 4981460"/>
              <a:gd name="connsiteY3" fmla="*/ 740 h 6872291"/>
              <a:gd name="connsiteX4" fmla="*/ 4980492 w 4981460"/>
              <a:gd name="connsiteY4" fmla="*/ 0 h 6872291"/>
              <a:gd name="connsiteX0" fmla="*/ 4980492 w 4980737"/>
              <a:gd name="connsiteY0" fmla="*/ 0 h 6870078"/>
              <a:gd name="connsiteX1" fmla="*/ 4967450 w 4980737"/>
              <a:gd name="connsiteY1" fmla="*/ 6788687 h 6870078"/>
              <a:gd name="connsiteX2" fmla="*/ 2887133 w 4980737"/>
              <a:gd name="connsiteY2" fmla="*/ 6870078 h 6870078"/>
              <a:gd name="connsiteX3" fmla="*/ 0 w 4980737"/>
              <a:gd name="connsiteY3" fmla="*/ 740 h 6870078"/>
              <a:gd name="connsiteX4" fmla="*/ 4980492 w 4980737"/>
              <a:gd name="connsiteY4" fmla="*/ 0 h 6870078"/>
              <a:gd name="connsiteX0" fmla="*/ 4980492 w 4980737"/>
              <a:gd name="connsiteY0" fmla="*/ 0 h 6788687"/>
              <a:gd name="connsiteX1" fmla="*/ 4967450 w 4980737"/>
              <a:gd name="connsiteY1" fmla="*/ 6788687 h 6788687"/>
              <a:gd name="connsiteX2" fmla="*/ 2831982 w 4980737"/>
              <a:gd name="connsiteY2" fmla="*/ 6786474 h 6788687"/>
              <a:gd name="connsiteX3" fmla="*/ 0 w 4980737"/>
              <a:gd name="connsiteY3" fmla="*/ 740 h 6788687"/>
              <a:gd name="connsiteX4" fmla="*/ 4980492 w 4980737"/>
              <a:gd name="connsiteY4" fmla="*/ 0 h 6788687"/>
              <a:gd name="connsiteX0" fmla="*/ 4980492 w 4980698"/>
              <a:gd name="connsiteY0" fmla="*/ 0 h 6788687"/>
              <a:gd name="connsiteX1" fmla="*/ 4963880 w 4980698"/>
              <a:gd name="connsiteY1" fmla="*/ 6788687 h 6788687"/>
              <a:gd name="connsiteX2" fmla="*/ 2831982 w 4980698"/>
              <a:gd name="connsiteY2" fmla="*/ 6786474 h 6788687"/>
              <a:gd name="connsiteX3" fmla="*/ 0 w 4980698"/>
              <a:gd name="connsiteY3" fmla="*/ 740 h 6788687"/>
              <a:gd name="connsiteX4" fmla="*/ 4980492 w 4980698"/>
              <a:gd name="connsiteY4" fmla="*/ 0 h 6788687"/>
              <a:gd name="connsiteX0" fmla="*/ 4980492 w 4980698"/>
              <a:gd name="connsiteY0" fmla="*/ 0 h 6797438"/>
              <a:gd name="connsiteX1" fmla="*/ 4963880 w 4980698"/>
              <a:gd name="connsiteY1" fmla="*/ 6788687 h 6797438"/>
              <a:gd name="connsiteX2" fmla="*/ 2842832 w 4980698"/>
              <a:gd name="connsiteY2" fmla="*/ 6797438 h 6797438"/>
              <a:gd name="connsiteX3" fmla="*/ 0 w 4980698"/>
              <a:gd name="connsiteY3" fmla="*/ 740 h 6797438"/>
              <a:gd name="connsiteX4" fmla="*/ 4980492 w 4980698"/>
              <a:gd name="connsiteY4" fmla="*/ 0 h 6797438"/>
              <a:gd name="connsiteX0" fmla="*/ 4980492 w 4980698"/>
              <a:gd name="connsiteY0" fmla="*/ 0 h 6805134"/>
              <a:gd name="connsiteX1" fmla="*/ 4963880 w 4980698"/>
              <a:gd name="connsiteY1" fmla="*/ 6805134 h 6805134"/>
              <a:gd name="connsiteX2" fmla="*/ 2842832 w 4980698"/>
              <a:gd name="connsiteY2" fmla="*/ 6797438 h 6805134"/>
              <a:gd name="connsiteX3" fmla="*/ 0 w 4980698"/>
              <a:gd name="connsiteY3" fmla="*/ 740 h 6805134"/>
              <a:gd name="connsiteX4" fmla="*/ 4980492 w 4980698"/>
              <a:gd name="connsiteY4" fmla="*/ 0 h 6805134"/>
              <a:gd name="connsiteX0" fmla="*/ 4980492 w 4980698"/>
              <a:gd name="connsiteY0" fmla="*/ 0 h 6799651"/>
              <a:gd name="connsiteX1" fmla="*/ 4963880 w 4980698"/>
              <a:gd name="connsiteY1" fmla="*/ 6799651 h 6799651"/>
              <a:gd name="connsiteX2" fmla="*/ 2842832 w 4980698"/>
              <a:gd name="connsiteY2" fmla="*/ 6797438 h 6799651"/>
              <a:gd name="connsiteX3" fmla="*/ 0 w 4980698"/>
              <a:gd name="connsiteY3" fmla="*/ 740 h 6799651"/>
              <a:gd name="connsiteX4" fmla="*/ 4980492 w 4980698"/>
              <a:gd name="connsiteY4" fmla="*/ 0 h 6799651"/>
              <a:gd name="connsiteX0" fmla="*/ 4980492 w 4980836"/>
              <a:gd name="connsiteY0" fmla="*/ 0 h 6797438"/>
              <a:gd name="connsiteX1" fmla="*/ 4972784 w 4980836"/>
              <a:gd name="connsiteY1" fmla="*/ 6795150 h 6797438"/>
              <a:gd name="connsiteX2" fmla="*/ 2842832 w 4980836"/>
              <a:gd name="connsiteY2" fmla="*/ 6797438 h 6797438"/>
              <a:gd name="connsiteX3" fmla="*/ 0 w 4980836"/>
              <a:gd name="connsiteY3" fmla="*/ 740 h 6797438"/>
              <a:gd name="connsiteX4" fmla="*/ 4980492 w 4980836"/>
              <a:gd name="connsiteY4" fmla="*/ 0 h 6797438"/>
              <a:gd name="connsiteX0" fmla="*/ 4971588 w 4972784"/>
              <a:gd name="connsiteY0" fmla="*/ 3760 h 6796698"/>
              <a:gd name="connsiteX1" fmla="*/ 4972784 w 4972784"/>
              <a:gd name="connsiteY1" fmla="*/ 6794410 h 6796698"/>
              <a:gd name="connsiteX2" fmla="*/ 2842832 w 4972784"/>
              <a:gd name="connsiteY2" fmla="*/ 6796698 h 6796698"/>
              <a:gd name="connsiteX3" fmla="*/ 0 w 4972784"/>
              <a:gd name="connsiteY3" fmla="*/ 0 h 6796698"/>
              <a:gd name="connsiteX4" fmla="*/ 4971588 w 4972784"/>
              <a:gd name="connsiteY4" fmla="*/ 3760 h 6796698"/>
              <a:gd name="connsiteX0" fmla="*/ 4920417 w 4921613"/>
              <a:gd name="connsiteY0" fmla="*/ 0 h 6792938"/>
              <a:gd name="connsiteX1" fmla="*/ 4921613 w 4921613"/>
              <a:gd name="connsiteY1" fmla="*/ 6790650 h 6792938"/>
              <a:gd name="connsiteX2" fmla="*/ 2791661 w 4921613"/>
              <a:gd name="connsiteY2" fmla="*/ 6792938 h 6792938"/>
              <a:gd name="connsiteX3" fmla="*/ 0 w 4921613"/>
              <a:gd name="connsiteY3" fmla="*/ 16932 h 6792938"/>
              <a:gd name="connsiteX4" fmla="*/ 4920417 w 4921613"/>
              <a:gd name="connsiteY4" fmla="*/ 0 h 6792938"/>
              <a:gd name="connsiteX0" fmla="*/ 4951119 w 4952315"/>
              <a:gd name="connsiteY0" fmla="*/ 3760 h 6796698"/>
              <a:gd name="connsiteX1" fmla="*/ 4952315 w 4952315"/>
              <a:gd name="connsiteY1" fmla="*/ 6794410 h 6796698"/>
              <a:gd name="connsiteX2" fmla="*/ 2822363 w 4952315"/>
              <a:gd name="connsiteY2" fmla="*/ 6796698 h 6796698"/>
              <a:gd name="connsiteX3" fmla="*/ 0 w 4952315"/>
              <a:gd name="connsiteY3" fmla="*/ 0 h 6796698"/>
              <a:gd name="connsiteX4" fmla="*/ 4951119 w 4952315"/>
              <a:gd name="connsiteY4" fmla="*/ 3760 h 6796698"/>
              <a:gd name="connsiteX0" fmla="*/ 4951119 w 4952315"/>
              <a:gd name="connsiteY0" fmla="*/ 3760 h 6796698"/>
              <a:gd name="connsiteX1" fmla="*/ 4952315 w 4952315"/>
              <a:gd name="connsiteY1" fmla="*/ 6794410 h 6796698"/>
              <a:gd name="connsiteX2" fmla="*/ 2863300 w 4952315"/>
              <a:gd name="connsiteY2" fmla="*/ 6796698 h 6796698"/>
              <a:gd name="connsiteX3" fmla="*/ 0 w 4952315"/>
              <a:gd name="connsiteY3" fmla="*/ 0 h 6796698"/>
              <a:gd name="connsiteX4" fmla="*/ 4951119 w 4952315"/>
              <a:gd name="connsiteY4" fmla="*/ 3760 h 6796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2315" h="6796698">
                <a:moveTo>
                  <a:pt x="4951119" y="3760"/>
                </a:moveTo>
                <a:cubicBezTo>
                  <a:pt x="4953590" y="2690384"/>
                  <a:pt x="4950820" y="3530353"/>
                  <a:pt x="4952315" y="6794410"/>
                </a:cubicBezTo>
                <a:lnTo>
                  <a:pt x="2863300" y="6796698"/>
                </a:lnTo>
                <a:lnTo>
                  <a:pt x="0" y="0"/>
                </a:lnTo>
                <a:lnTo>
                  <a:pt x="4951119" y="3760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4393602" y="-23448"/>
            <a:ext cx="5782567" cy="6218283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747403 w 4748814"/>
              <a:gd name="connsiteY0" fmla="*/ 0 h 6873842"/>
              <a:gd name="connsiteX1" fmla="*/ 4748148 w 4748814"/>
              <a:gd name="connsiteY1" fmla="*/ 6872291 h 6873842"/>
              <a:gd name="connsiteX2" fmla="*/ 0 w 4748814"/>
              <a:gd name="connsiteY2" fmla="*/ 6873842 h 6873842"/>
              <a:gd name="connsiteX3" fmla="*/ 2656446 w 4748814"/>
              <a:gd name="connsiteY3" fmla="*/ 3536 h 6873842"/>
              <a:gd name="connsiteX4" fmla="*/ 4747403 w 4748814"/>
              <a:gd name="connsiteY4" fmla="*/ 0 h 6873842"/>
              <a:gd name="connsiteX0" fmla="*/ 4747403 w 5506461"/>
              <a:gd name="connsiteY0" fmla="*/ 0 h 6873842"/>
              <a:gd name="connsiteX1" fmla="*/ 5506461 w 5506461"/>
              <a:gd name="connsiteY1" fmla="*/ 6862167 h 6873842"/>
              <a:gd name="connsiteX2" fmla="*/ 0 w 5506461"/>
              <a:gd name="connsiteY2" fmla="*/ 6873842 h 6873842"/>
              <a:gd name="connsiteX3" fmla="*/ 2656446 w 5506461"/>
              <a:gd name="connsiteY3" fmla="*/ 3536 h 6873842"/>
              <a:gd name="connsiteX4" fmla="*/ 4747403 w 5506461"/>
              <a:gd name="connsiteY4" fmla="*/ 0 h 6873842"/>
              <a:gd name="connsiteX0" fmla="*/ 4747403 w 5506461"/>
              <a:gd name="connsiteY0" fmla="*/ 428341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4747403 w 5506461"/>
              <a:gd name="connsiteY4" fmla="*/ 428341 h 7302183"/>
              <a:gd name="connsiteX0" fmla="*/ 286239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62395 w 5506461"/>
              <a:gd name="connsiteY4" fmla="*/ 7538 h 7302183"/>
              <a:gd name="connsiteX0" fmla="*/ 286239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62395 w 5506461"/>
              <a:gd name="connsiteY4" fmla="*/ 7538 h 7302183"/>
              <a:gd name="connsiteX0" fmla="*/ 286239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62395 w 5506461"/>
              <a:gd name="connsiteY4" fmla="*/ 7538 h 7302183"/>
              <a:gd name="connsiteX0" fmla="*/ 2885015 w 5506461"/>
              <a:gd name="connsiteY0" fmla="*/ 0 h 7330081"/>
              <a:gd name="connsiteX1" fmla="*/ 5506461 w 5506461"/>
              <a:gd name="connsiteY1" fmla="*/ 7318406 h 7330081"/>
              <a:gd name="connsiteX2" fmla="*/ 0 w 5506461"/>
              <a:gd name="connsiteY2" fmla="*/ 7330081 h 7330081"/>
              <a:gd name="connsiteX3" fmla="*/ 2609321 w 5506461"/>
              <a:gd name="connsiteY3" fmla="*/ 27898 h 7330081"/>
              <a:gd name="connsiteX4" fmla="*/ 2885015 w 5506461"/>
              <a:gd name="connsiteY4" fmla="*/ 0 h 7330081"/>
              <a:gd name="connsiteX0" fmla="*/ 287747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77475 w 5506461"/>
              <a:gd name="connsiteY4" fmla="*/ 7538 h 7302183"/>
              <a:gd name="connsiteX0" fmla="*/ 2892555 w 5521541"/>
              <a:gd name="connsiteY0" fmla="*/ 7538 h 7302183"/>
              <a:gd name="connsiteX1" fmla="*/ 5521541 w 5521541"/>
              <a:gd name="connsiteY1" fmla="*/ 7290508 h 7302183"/>
              <a:gd name="connsiteX2" fmla="*/ 0 w 5521541"/>
              <a:gd name="connsiteY2" fmla="*/ 7302183 h 7302183"/>
              <a:gd name="connsiteX3" fmla="*/ 2624401 w 5521541"/>
              <a:gd name="connsiteY3" fmla="*/ 0 h 7302183"/>
              <a:gd name="connsiteX4" fmla="*/ 2892555 w 5521541"/>
              <a:gd name="connsiteY4" fmla="*/ 7538 h 7302183"/>
              <a:gd name="connsiteX0" fmla="*/ 2854855 w 5483841"/>
              <a:gd name="connsiteY0" fmla="*/ 7538 h 7290508"/>
              <a:gd name="connsiteX1" fmla="*/ 5483841 w 5483841"/>
              <a:gd name="connsiteY1" fmla="*/ 7290508 h 7290508"/>
              <a:gd name="connsiteX2" fmla="*/ 0 w 5483841"/>
              <a:gd name="connsiteY2" fmla="*/ 7198828 h 7290508"/>
              <a:gd name="connsiteX3" fmla="*/ 2586701 w 5483841"/>
              <a:gd name="connsiteY3" fmla="*/ 0 h 7290508"/>
              <a:gd name="connsiteX4" fmla="*/ 2854855 w 5483841"/>
              <a:gd name="connsiteY4" fmla="*/ 7538 h 7290508"/>
              <a:gd name="connsiteX0" fmla="*/ 2854855 w 5433574"/>
              <a:gd name="connsiteY0" fmla="*/ 7538 h 7198828"/>
              <a:gd name="connsiteX1" fmla="*/ 5433574 w 5433574"/>
              <a:gd name="connsiteY1" fmla="*/ 7187153 h 7198828"/>
              <a:gd name="connsiteX2" fmla="*/ 0 w 5433574"/>
              <a:gd name="connsiteY2" fmla="*/ 7198828 h 7198828"/>
              <a:gd name="connsiteX3" fmla="*/ 2586701 w 5433574"/>
              <a:gd name="connsiteY3" fmla="*/ 0 h 7198828"/>
              <a:gd name="connsiteX4" fmla="*/ 2854855 w 5433574"/>
              <a:gd name="connsiteY4" fmla="*/ 7538 h 7198828"/>
              <a:gd name="connsiteX0" fmla="*/ 2917689 w 5496408"/>
              <a:gd name="connsiteY0" fmla="*/ 7538 h 7198828"/>
              <a:gd name="connsiteX1" fmla="*/ 5496408 w 5496408"/>
              <a:gd name="connsiteY1" fmla="*/ 7187153 h 7198828"/>
              <a:gd name="connsiteX2" fmla="*/ 0 w 5496408"/>
              <a:gd name="connsiteY2" fmla="*/ 7198828 h 7198828"/>
              <a:gd name="connsiteX3" fmla="*/ 2649535 w 5496408"/>
              <a:gd name="connsiteY3" fmla="*/ 0 h 7198828"/>
              <a:gd name="connsiteX4" fmla="*/ 2917689 w 5496408"/>
              <a:gd name="connsiteY4" fmla="*/ 7538 h 7198828"/>
              <a:gd name="connsiteX0" fmla="*/ 2917689 w 5496408"/>
              <a:gd name="connsiteY0" fmla="*/ 7538 h 7187153"/>
              <a:gd name="connsiteX1" fmla="*/ 5496408 w 5496408"/>
              <a:gd name="connsiteY1" fmla="*/ 7187153 h 7187153"/>
              <a:gd name="connsiteX2" fmla="*/ 0 w 5496408"/>
              <a:gd name="connsiteY2" fmla="*/ 7179708 h 7187153"/>
              <a:gd name="connsiteX3" fmla="*/ 2649535 w 5496408"/>
              <a:gd name="connsiteY3" fmla="*/ 0 h 7187153"/>
              <a:gd name="connsiteX4" fmla="*/ 2917689 w 5496408"/>
              <a:gd name="connsiteY4" fmla="*/ 7538 h 7187153"/>
              <a:gd name="connsiteX0" fmla="*/ 2917689 w 5483389"/>
              <a:gd name="connsiteY0" fmla="*/ 7538 h 7179708"/>
              <a:gd name="connsiteX1" fmla="*/ 5483389 w 5483389"/>
              <a:gd name="connsiteY1" fmla="*/ 7145089 h 7179708"/>
              <a:gd name="connsiteX2" fmla="*/ 0 w 5483389"/>
              <a:gd name="connsiteY2" fmla="*/ 7179708 h 7179708"/>
              <a:gd name="connsiteX3" fmla="*/ 2649535 w 5483389"/>
              <a:gd name="connsiteY3" fmla="*/ 0 h 7179708"/>
              <a:gd name="connsiteX4" fmla="*/ 2917689 w 5483389"/>
              <a:gd name="connsiteY4" fmla="*/ 7538 h 7179708"/>
              <a:gd name="connsiteX0" fmla="*/ 2917689 w 5489899"/>
              <a:gd name="connsiteY0" fmla="*/ 7538 h 7179708"/>
              <a:gd name="connsiteX1" fmla="*/ 5489899 w 5489899"/>
              <a:gd name="connsiteY1" fmla="*/ 7171857 h 7179708"/>
              <a:gd name="connsiteX2" fmla="*/ 0 w 5489899"/>
              <a:gd name="connsiteY2" fmla="*/ 7179708 h 7179708"/>
              <a:gd name="connsiteX3" fmla="*/ 2649535 w 5489899"/>
              <a:gd name="connsiteY3" fmla="*/ 0 h 7179708"/>
              <a:gd name="connsiteX4" fmla="*/ 2917689 w 5489899"/>
              <a:gd name="connsiteY4" fmla="*/ 7538 h 7179708"/>
              <a:gd name="connsiteX0" fmla="*/ 2917689 w 5493153"/>
              <a:gd name="connsiteY0" fmla="*/ 7538 h 7179708"/>
              <a:gd name="connsiteX1" fmla="*/ 5493153 w 5493153"/>
              <a:gd name="connsiteY1" fmla="*/ 7179505 h 7179708"/>
              <a:gd name="connsiteX2" fmla="*/ 0 w 5493153"/>
              <a:gd name="connsiteY2" fmla="*/ 7179708 h 7179708"/>
              <a:gd name="connsiteX3" fmla="*/ 2649535 w 5493153"/>
              <a:gd name="connsiteY3" fmla="*/ 0 h 7179708"/>
              <a:gd name="connsiteX4" fmla="*/ 2917689 w 5493153"/>
              <a:gd name="connsiteY4" fmla="*/ 7538 h 7179708"/>
              <a:gd name="connsiteX0" fmla="*/ 2907924 w 5493153"/>
              <a:gd name="connsiteY0" fmla="*/ 0 h 7187466"/>
              <a:gd name="connsiteX1" fmla="*/ 5493153 w 5493153"/>
              <a:gd name="connsiteY1" fmla="*/ 7187263 h 7187466"/>
              <a:gd name="connsiteX2" fmla="*/ 0 w 5493153"/>
              <a:gd name="connsiteY2" fmla="*/ 7187466 h 7187466"/>
              <a:gd name="connsiteX3" fmla="*/ 2649535 w 5493153"/>
              <a:gd name="connsiteY3" fmla="*/ 7758 h 7187466"/>
              <a:gd name="connsiteX4" fmla="*/ 2907924 w 5493153"/>
              <a:gd name="connsiteY4" fmla="*/ 0 h 7187466"/>
              <a:gd name="connsiteX0" fmla="*/ 2907924 w 5493153"/>
              <a:gd name="connsiteY0" fmla="*/ 3715 h 7191181"/>
              <a:gd name="connsiteX1" fmla="*/ 5493153 w 5493153"/>
              <a:gd name="connsiteY1" fmla="*/ 7190978 h 7191181"/>
              <a:gd name="connsiteX2" fmla="*/ 0 w 5493153"/>
              <a:gd name="connsiteY2" fmla="*/ 7191181 h 7191181"/>
              <a:gd name="connsiteX3" fmla="*/ 2649535 w 5493153"/>
              <a:gd name="connsiteY3" fmla="*/ 0 h 7191181"/>
              <a:gd name="connsiteX4" fmla="*/ 2907924 w 5493153"/>
              <a:gd name="connsiteY4" fmla="*/ 3715 h 7191181"/>
              <a:gd name="connsiteX0" fmla="*/ 2907924 w 5493153"/>
              <a:gd name="connsiteY0" fmla="*/ 3715 h 7191181"/>
              <a:gd name="connsiteX1" fmla="*/ 5493153 w 5493153"/>
              <a:gd name="connsiteY1" fmla="*/ 7190978 h 7191181"/>
              <a:gd name="connsiteX2" fmla="*/ 0 w 5493153"/>
              <a:gd name="connsiteY2" fmla="*/ 7191181 h 7191181"/>
              <a:gd name="connsiteX3" fmla="*/ 2649535 w 5493153"/>
              <a:gd name="connsiteY3" fmla="*/ 0 h 7191181"/>
              <a:gd name="connsiteX4" fmla="*/ 2907924 w 5493153"/>
              <a:gd name="connsiteY4" fmla="*/ 3715 h 7191181"/>
              <a:gd name="connsiteX0" fmla="*/ 2912869 w 5498098"/>
              <a:gd name="connsiteY0" fmla="*/ 3715 h 7202799"/>
              <a:gd name="connsiteX1" fmla="*/ 5498098 w 5498098"/>
              <a:gd name="connsiteY1" fmla="*/ 7190978 h 7202799"/>
              <a:gd name="connsiteX2" fmla="*/ 0 w 5498098"/>
              <a:gd name="connsiteY2" fmla="*/ 7202799 h 7202799"/>
              <a:gd name="connsiteX3" fmla="*/ 2654480 w 5498098"/>
              <a:gd name="connsiteY3" fmla="*/ 0 h 7202799"/>
              <a:gd name="connsiteX4" fmla="*/ 2912869 w 5498098"/>
              <a:gd name="connsiteY4" fmla="*/ 3715 h 7202799"/>
              <a:gd name="connsiteX0" fmla="*/ 2912869 w 5488209"/>
              <a:gd name="connsiteY0" fmla="*/ 3715 h 7202799"/>
              <a:gd name="connsiteX1" fmla="*/ 5488209 w 5488209"/>
              <a:gd name="connsiteY1" fmla="*/ 7196788 h 7202799"/>
              <a:gd name="connsiteX2" fmla="*/ 0 w 5488209"/>
              <a:gd name="connsiteY2" fmla="*/ 7202799 h 7202799"/>
              <a:gd name="connsiteX3" fmla="*/ 2654480 w 5488209"/>
              <a:gd name="connsiteY3" fmla="*/ 0 h 7202799"/>
              <a:gd name="connsiteX4" fmla="*/ 2912869 w 5488209"/>
              <a:gd name="connsiteY4" fmla="*/ 3715 h 7202799"/>
              <a:gd name="connsiteX0" fmla="*/ 2912869 w 5483265"/>
              <a:gd name="connsiteY0" fmla="*/ 3715 h 7202799"/>
              <a:gd name="connsiteX1" fmla="*/ 5483265 w 5483265"/>
              <a:gd name="connsiteY1" fmla="*/ 7196788 h 7202799"/>
              <a:gd name="connsiteX2" fmla="*/ 0 w 5483265"/>
              <a:gd name="connsiteY2" fmla="*/ 7202799 h 7202799"/>
              <a:gd name="connsiteX3" fmla="*/ 2654480 w 5483265"/>
              <a:gd name="connsiteY3" fmla="*/ 0 h 7202799"/>
              <a:gd name="connsiteX4" fmla="*/ 2912869 w 5483265"/>
              <a:gd name="connsiteY4" fmla="*/ 3715 h 7202799"/>
              <a:gd name="connsiteX0" fmla="*/ 2912869 w 5483265"/>
              <a:gd name="connsiteY0" fmla="*/ 3715 h 7202799"/>
              <a:gd name="connsiteX1" fmla="*/ 5483265 w 5483265"/>
              <a:gd name="connsiteY1" fmla="*/ 7196788 h 7202799"/>
              <a:gd name="connsiteX2" fmla="*/ 0 w 5483265"/>
              <a:gd name="connsiteY2" fmla="*/ 7202799 h 7202799"/>
              <a:gd name="connsiteX3" fmla="*/ 2654480 w 5483265"/>
              <a:gd name="connsiteY3" fmla="*/ 0 h 7202799"/>
              <a:gd name="connsiteX4" fmla="*/ 2912869 w 5483265"/>
              <a:gd name="connsiteY4" fmla="*/ 3715 h 7202799"/>
              <a:gd name="connsiteX0" fmla="*/ 2912869 w 5483265"/>
              <a:gd name="connsiteY0" fmla="*/ 3715 h 7196788"/>
              <a:gd name="connsiteX1" fmla="*/ 5483265 w 5483265"/>
              <a:gd name="connsiteY1" fmla="*/ 7196788 h 7196788"/>
              <a:gd name="connsiteX2" fmla="*/ 0 w 5483265"/>
              <a:gd name="connsiteY2" fmla="*/ 7191180 h 7196788"/>
              <a:gd name="connsiteX3" fmla="*/ 2654480 w 5483265"/>
              <a:gd name="connsiteY3" fmla="*/ 0 h 7196788"/>
              <a:gd name="connsiteX4" fmla="*/ 2912869 w 5483265"/>
              <a:gd name="connsiteY4" fmla="*/ 3715 h 7196788"/>
              <a:gd name="connsiteX0" fmla="*/ 2992705 w 5563101"/>
              <a:gd name="connsiteY0" fmla="*/ 3715 h 7196788"/>
              <a:gd name="connsiteX1" fmla="*/ 5563101 w 5563101"/>
              <a:gd name="connsiteY1" fmla="*/ 7196788 h 7196788"/>
              <a:gd name="connsiteX2" fmla="*/ 0 w 5563101"/>
              <a:gd name="connsiteY2" fmla="*/ 7191180 h 7196788"/>
              <a:gd name="connsiteX3" fmla="*/ 2734316 w 5563101"/>
              <a:gd name="connsiteY3" fmla="*/ 0 h 7196788"/>
              <a:gd name="connsiteX4" fmla="*/ 2992705 w 5563101"/>
              <a:gd name="connsiteY4" fmla="*/ 3715 h 7196788"/>
              <a:gd name="connsiteX0" fmla="*/ 2992705 w 5696160"/>
              <a:gd name="connsiteY0" fmla="*/ 3715 h 7196788"/>
              <a:gd name="connsiteX1" fmla="*/ 5696160 w 5696160"/>
              <a:gd name="connsiteY1" fmla="*/ 7196788 h 7196788"/>
              <a:gd name="connsiteX2" fmla="*/ 0 w 5696160"/>
              <a:gd name="connsiteY2" fmla="*/ 7191180 h 7196788"/>
              <a:gd name="connsiteX3" fmla="*/ 2734316 w 5696160"/>
              <a:gd name="connsiteY3" fmla="*/ 0 h 7196788"/>
              <a:gd name="connsiteX4" fmla="*/ 2992705 w 5696160"/>
              <a:gd name="connsiteY4" fmla="*/ 3715 h 7196788"/>
              <a:gd name="connsiteX0" fmla="*/ 3099152 w 5696160"/>
              <a:gd name="connsiteY0" fmla="*/ 3715 h 7196788"/>
              <a:gd name="connsiteX1" fmla="*/ 5696160 w 5696160"/>
              <a:gd name="connsiteY1" fmla="*/ 7196788 h 7196788"/>
              <a:gd name="connsiteX2" fmla="*/ 0 w 5696160"/>
              <a:gd name="connsiteY2" fmla="*/ 7191180 h 7196788"/>
              <a:gd name="connsiteX3" fmla="*/ 2734316 w 5696160"/>
              <a:gd name="connsiteY3" fmla="*/ 0 h 7196788"/>
              <a:gd name="connsiteX4" fmla="*/ 3099152 w 5696160"/>
              <a:gd name="connsiteY4" fmla="*/ 3715 h 7196788"/>
              <a:gd name="connsiteX0" fmla="*/ 3099152 w 5696160"/>
              <a:gd name="connsiteY0" fmla="*/ 3715 h 7196788"/>
              <a:gd name="connsiteX1" fmla="*/ 5696160 w 5696160"/>
              <a:gd name="connsiteY1" fmla="*/ 7196788 h 7196788"/>
              <a:gd name="connsiteX2" fmla="*/ 0 w 5696160"/>
              <a:gd name="connsiteY2" fmla="*/ 7191180 h 7196788"/>
              <a:gd name="connsiteX3" fmla="*/ 2614563 w 5696160"/>
              <a:gd name="connsiteY3" fmla="*/ 0 h 7196788"/>
              <a:gd name="connsiteX4" fmla="*/ 3099152 w 5696160"/>
              <a:gd name="connsiteY4" fmla="*/ 3715 h 7196788"/>
              <a:gd name="connsiteX0" fmla="*/ 3108727 w 5696160"/>
              <a:gd name="connsiteY0" fmla="*/ 3715 h 7196788"/>
              <a:gd name="connsiteX1" fmla="*/ 5696160 w 5696160"/>
              <a:gd name="connsiteY1" fmla="*/ 7196788 h 7196788"/>
              <a:gd name="connsiteX2" fmla="*/ 0 w 5696160"/>
              <a:gd name="connsiteY2" fmla="*/ 7191180 h 7196788"/>
              <a:gd name="connsiteX3" fmla="*/ 2614563 w 5696160"/>
              <a:gd name="connsiteY3" fmla="*/ 0 h 7196788"/>
              <a:gd name="connsiteX4" fmla="*/ 3108727 w 5696160"/>
              <a:gd name="connsiteY4" fmla="*/ 3715 h 7196788"/>
              <a:gd name="connsiteX0" fmla="*/ 3108727 w 5696160"/>
              <a:gd name="connsiteY0" fmla="*/ 14955 h 7208028"/>
              <a:gd name="connsiteX1" fmla="*/ 5696160 w 5696160"/>
              <a:gd name="connsiteY1" fmla="*/ 7208028 h 7208028"/>
              <a:gd name="connsiteX2" fmla="*/ 0 w 5696160"/>
              <a:gd name="connsiteY2" fmla="*/ 7202420 h 7208028"/>
              <a:gd name="connsiteX3" fmla="*/ 2619351 w 5696160"/>
              <a:gd name="connsiteY3" fmla="*/ 0 h 7208028"/>
              <a:gd name="connsiteX4" fmla="*/ 3108727 w 5696160"/>
              <a:gd name="connsiteY4" fmla="*/ 14955 h 7208028"/>
              <a:gd name="connsiteX0" fmla="*/ 3108727 w 5696160"/>
              <a:gd name="connsiteY0" fmla="*/ 3715 h 7196788"/>
              <a:gd name="connsiteX1" fmla="*/ 5696160 w 5696160"/>
              <a:gd name="connsiteY1" fmla="*/ 7196788 h 7196788"/>
              <a:gd name="connsiteX2" fmla="*/ 0 w 5696160"/>
              <a:gd name="connsiteY2" fmla="*/ 7191180 h 7196788"/>
              <a:gd name="connsiteX3" fmla="*/ 2614564 w 5696160"/>
              <a:gd name="connsiteY3" fmla="*/ 0 h 7196788"/>
              <a:gd name="connsiteX4" fmla="*/ 3108727 w 5696160"/>
              <a:gd name="connsiteY4" fmla="*/ 3715 h 7196788"/>
              <a:gd name="connsiteX0" fmla="*/ 3108727 w 5725160"/>
              <a:gd name="connsiteY0" fmla="*/ 3715 h 7196788"/>
              <a:gd name="connsiteX1" fmla="*/ 5725160 w 5725160"/>
              <a:gd name="connsiteY1" fmla="*/ 7196788 h 7196788"/>
              <a:gd name="connsiteX2" fmla="*/ 0 w 5725160"/>
              <a:gd name="connsiteY2" fmla="*/ 7191180 h 7196788"/>
              <a:gd name="connsiteX3" fmla="*/ 2614564 w 5725160"/>
              <a:gd name="connsiteY3" fmla="*/ 0 h 7196788"/>
              <a:gd name="connsiteX4" fmla="*/ 3108727 w 5725160"/>
              <a:gd name="connsiteY4" fmla="*/ 3715 h 7196788"/>
              <a:gd name="connsiteX0" fmla="*/ 3108727 w 5725160"/>
              <a:gd name="connsiteY0" fmla="*/ 3715 h 7203597"/>
              <a:gd name="connsiteX1" fmla="*/ 5725160 w 5725160"/>
              <a:gd name="connsiteY1" fmla="*/ 7203597 h 7203597"/>
              <a:gd name="connsiteX2" fmla="*/ 0 w 5725160"/>
              <a:gd name="connsiteY2" fmla="*/ 7191180 h 7203597"/>
              <a:gd name="connsiteX3" fmla="*/ 2614564 w 5725160"/>
              <a:gd name="connsiteY3" fmla="*/ 0 h 7203597"/>
              <a:gd name="connsiteX4" fmla="*/ 3108727 w 5725160"/>
              <a:gd name="connsiteY4" fmla="*/ 3715 h 7203597"/>
              <a:gd name="connsiteX0" fmla="*/ 3131927 w 5725160"/>
              <a:gd name="connsiteY0" fmla="*/ 0 h 7206691"/>
              <a:gd name="connsiteX1" fmla="*/ 5725160 w 5725160"/>
              <a:gd name="connsiteY1" fmla="*/ 7206691 h 7206691"/>
              <a:gd name="connsiteX2" fmla="*/ 0 w 5725160"/>
              <a:gd name="connsiteY2" fmla="*/ 7194274 h 7206691"/>
              <a:gd name="connsiteX3" fmla="*/ 2614564 w 5725160"/>
              <a:gd name="connsiteY3" fmla="*/ 3094 h 7206691"/>
              <a:gd name="connsiteX4" fmla="*/ 3131927 w 5725160"/>
              <a:gd name="connsiteY4" fmla="*/ 0 h 7206691"/>
              <a:gd name="connsiteX0" fmla="*/ 3131927 w 5725160"/>
              <a:gd name="connsiteY0" fmla="*/ 24141 h 7230832"/>
              <a:gd name="connsiteX1" fmla="*/ 5725160 w 5725160"/>
              <a:gd name="connsiteY1" fmla="*/ 7230832 h 7230832"/>
              <a:gd name="connsiteX2" fmla="*/ 0 w 5725160"/>
              <a:gd name="connsiteY2" fmla="*/ 7218415 h 7230832"/>
              <a:gd name="connsiteX3" fmla="*/ 2620365 w 5725160"/>
              <a:gd name="connsiteY3" fmla="*/ 0 h 7230832"/>
              <a:gd name="connsiteX4" fmla="*/ 3131927 w 5725160"/>
              <a:gd name="connsiteY4" fmla="*/ 24141 h 7230832"/>
              <a:gd name="connsiteX0" fmla="*/ 3131927 w 5721882"/>
              <a:gd name="connsiteY0" fmla="*/ 24141 h 7223135"/>
              <a:gd name="connsiteX1" fmla="*/ 5721882 w 5721882"/>
              <a:gd name="connsiteY1" fmla="*/ 7223135 h 7223135"/>
              <a:gd name="connsiteX2" fmla="*/ 0 w 5721882"/>
              <a:gd name="connsiteY2" fmla="*/ 7218415 h 7223135"/>
              <a:gd name="connsiteX3" fmla="*/ 2620365 w 5721882"/>
              <a:gd name="connsiteY3" fmla="*/ 0 h 7223135"/>
              <a:gd name="connsiteX4" fmla="*/ 3131927 w 5721882"/>
              <a:gd name="connsiteY4" fmla="*/ 24141 h 722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1882" h="7223135">
                <a:moveTo>
                  <a:pt x="3131927" y="24141"/>
                </a:moveTo>
                <a:lnTo>
                  <a:pt x="5721882" y="7223135"/>
                </a:lnTo>
                <a:lnTo>
                  <a:pt x="0" y="7218415"/>
                </a:lnTo>
                <a:cubicBezTo>
                  <a:pt x="172103" y="6798152"/>
                  <a:pt x="2355362" y="719679"/>
                  <a:pt x="2620365" y="0"/>
                </a:cubicBezTo>
                <a:lnTo>
                  <a:pt x="3131927" y="24141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sz="quarter" idx="17"/>
          </p:nvPr>
        </p:nvSpPr>
        <p:spPr>
          <a:xfrm>
            <a:off x="1" y="-12699"/>
            <a:ext cx="6962523" cy="6207125"/>
          </a:xfrm>
          <a:custGeom>
            <a:avLst/>
            <a:gdLst>
              <a:gd name="connsiteX0" fmla="*/ 0 w 6924675"/>
              <a:gd name="connsiteY0" fmla="*/ 0 h 6194425"/>
              <a:gd name="connsiteX1" fmla="*/ 6924675 w 6924675"/>
              <a:gd name="connsiteY1" fmla="*/ 0 h 6194425"/>
              <a:gd name="connsiteX2" fmla="*/ 6924675 w 6924675"/>
              <a:gd name="connsiteY2" fmla="*/ 6194425 h 6194425"/>
              <a:gd name="connsiteX3" fmla="*/ 0 w 6924675"/>
              <a:gd name="connsiteY3" fmla="*/ 6194425 h 6194425"/>
              <a:gd name="connsiteX4" fmla="*/ 0 w 6924675"/>
              <a:gd name="connsiteY4" fmla="*/ 0 h 6194425"/>
              <a:gd name="connsiteX0" fmla="*/ 0 w 6924675"/>
              <a:gd name="connsiteY0" fmla="*/ 0 h 6194425"/>
              <a:gd name="connsiteX1" fmla="*/ 6924675 w 6924675"/>
              <a:gd name="connsiteY1" fmla="*/ 0 h 6194425"/>
              <a:gd name="connsiteX2" fmla="*/ 4346367 w 6924675"/>
              <a:gd name="connsiteY2" fmla="*/ 6194425 h 6194425"/>
              <a:gd name="connsiteX3" fmla="*/ 0 w 6924675"/>
              <a:gd name="connsiteY3" fmla="*/ 6194425 h 6194425"/>
              <a:gd name="connsiteX4" fmla="*/ 0 w 6924675"/>
              <a:gd name="connsiteY4" fmla="*/ 0 h 6194425"/>
              <a:gd name="connsiteX0" fmla="*/ 0 w 6999626"/>
              <a:gd name="connsiteY0" fmla="*/ 0 h 6194425"/>
              <a:gd name="connsiteX1" fmla="*/ 6999626 w 6999626"/>
              <a:gd name="connsiteY1" fmla="*/ 0 h 6194425"/>
              <a:gd name="connsiteX2" fmla="*/ 4346367 w 6999626"/>
              <a:gd name="connsiteY2" fmla="*/ 6194425 h 6194425"/>
              <a:gd name="connsiteX3" fmla="*/ 0 w 6999626"/>
              <a:gd name="connsiteY3" fmla="*/ 6194425 h 6194425"/>
              <a:gd name="connsiteX4" fmla="*/ 0 w 6999626"/>
              <a:gd name="connsiteY4" fmla="*/ 0 h 6194425"/>
              <a:gd name="connsiteX0" fmla="*/ 0 w 6961526"/>
              <a:gd name="connsiteY0" fmla="*/ 12700 h 6207125"/>
              <a:gd name="connsiteX1" fmla="*/ 6961526 w 6961526"/>
              <a:gd name="connsiteY1" fmla="*/ 0 h 6207125"/>
              <a:gd name="connsiteX2" fmla="*/ 4346367 w 6961526"/>
              <a:gd name="connsiteY2" fmla="*/ 6207125 h 6207125"/>
              <a:gd name="connsiteX3" fmla="*/ 0 w 6961526"/>
              <a:gd name="connsiteY3" fmla="*/ 6207125 h 6207125"/>
              <a:gd name="connsiteX4" fmla="*/ 0 w 6961526"/>
              <a:gd name="connsiteY4" fmla="*/ 12700 h 6207125"/>
              <a:gd name="connsiteX0" fmla="*/ 0 w 6961526"/>
              <a:gd name="connsiteY0" fmla="*/ 12700 h 6207125"/>
              <a:gd name="connsiteX1" fmla="*/ 6961526 w 6961526"/>
              <a:gd name="connsiteY1" fmla="*/ 0 h 6207125"/>
              <a:gd name="connsiteX2" fmla="*/ 4308267 w 6961526"/>
              <a:gd name="connsiteY2" fmla="*/ 6194425 h 6207125"/>
              <a:gd name="connsiteX3" fmla="*/ 0 w 6961526"/>
              <a:gd name="connsiteY3" fmla="*/ 6207125 h 6207125"/>
              <a:gd name="connsiteX4" fmla="*/ 0 w 6961526"/>
              <a:gd name="connsiteY4" fmla="*/ 12700 h 6207125"/>
              <a:gd name="connsiteX0" fmla="*/ 0 w 6923818"/>
              <a:gd name="connsiteY0" fmla="*/ 12700 h 6207125"/>
              <a:gd name="connsiteX1" fmla="*/ 6923818 w 6923818"/>
              <a:gd name="connsiteY1" fmla="*/ 0 h 6207125"/>
              <a:gd name="connsiteX2" fmla="*/ 4308267 w 6923818"/>
              <a:gd name="connsiteY2" fmla="*/ 6194425 h 6207125"/>
              <a:gd name="connsiteX3" fmla="*/ 0 w 6923818"/>
              <a:gd name="connsiteY3" fmla="*/ 6207125 h 6207125"/>
              <a:gd name="connsiteX4" fmla="*/ 0 w 6923818"/>
              <a:gd name="connsiteY4" fmla="*/ 12700 h 6207125"/>
              <a:gd name="connsiteX0" fmla="*/ 0 w 6923818"/>
              <a:gd name="connsiteY0" fmla="*/ 12700 h 6213278"/>
              <a:gd name="connsiteX1" fmla="*/ 6923818 w 6923818"/>
              <a:gd name="connsiteY1" fmla="*/ 0 h 6213278"/>
              <a:gd name="connsiteX2" fmla="*/ 4270560 w 6923818"/>
              <a:gd name="connsiteY2" fmla="*/ 6213278 h 6213278"/>
              <a:gd name="connsiteX3" fmla="*/ 0 w 6923818"/>
              <a:gd name="connsiteY3" fmla="*/ 6207125 h 6213278"/>
              <a:gd name="connsiteX4" fmla="*/ 0 w 6923818"/>
              <a:gd name="connsiteY4" fmla="*/ 12700 h 6213278"/>
              <a:gd name="connsiteX0" fmla="*/ 0 w 6923818"/>
              <a:gd name="connsiteY0" fmla="*/ 12700 h 6218116"/>
              <a:gd name="connsiteX1" fmla="*/ 6923818 w 6923818"/>
              <a:gd name="connsiteY1" fmla="*/ 0 h 6218116"/>
              <a:gd name="connsiteX2" fmla="*/ 4304427 w 6923818"/>
              <a:gd name="connsiteY2" fmla="*/ 6218116 h 6218116"/>
              <a:gd name="connsiteX3" fmla="*/ 0 w 6923818"/>
              <a:gd name="connsiteY3" fmla="*/ 6207125 h 6218116"/>
              <a:gd name="connsiteX4" fmla="*/ 0 w 6923818"/>
              <a:gd name="connsiteY4" fmla="*/ 12700 h 6218116"/>
              <a:gd name="connsiteX0" fmla="*/ 0 w 6952847"/>
              <a:gd name="connsiteY0" fmla="*/ 7862 h 6213278"/>
              <a:gd name="connsiteX1" fmla="*/ 6952847 w 6952847"/>
              <a:gd name="connsiteY1" fmla="*/ 0 h 6213278"/>
              <a:gd name="connsiteX2" fmla="*/ 4304427 w 6952847"/>
              <a:gd name="connsiteY2" fmla="*/ 6213278 h 6213278"/>
              <a:gd name="connsiteX3" fmla="*/ 0 w 6952847"/>
              <a:gd name="connsiteY3" fmla="*/ 6202287 h 6213278"/>
              <a:gd name="connsiteX4" fmla="*/ 0 w 6952847"/>
              <a:gd name="connsiteY4" fmla="*/ 7862 h 6213278"/>
              <a:gd name="connsiteX0" fmla="*/ 0 w 6962523"/>
              <a:gd name="connsiteY0" fmla="*/ 12700 h 6218116"/>
              <a:gd name="connsiteX1" fmla="*/ 6962523 w 6962523"/>
              <a:gd name="connsiteY1" fmla="*/ 0 h 6218116"/>
              <a:gd name="connsiteX2" fmla="*/ 4304427 w 6962523"/>
              <a:gd name="connsiteY2" fmla="*/ 6218116 h 6218116"/>
              <a:gd name="connsiteX3" fmla="*/ 0 w 6962523"/>
              <a:gd name="connsiteY3" fmla="*/ 6207125 h 6218116"/>
              <a:gd name="connsiteX4" fmla="*/ 0 w 6962523"/>
              <a:gd name="connsiteY4" fmla="*/ 12700 h 6218116"/>
              <a:gd name="connsiteX0" fmla="*/ 0 w 6962523"/>
              <a:gd name="connsiteY0" fmla="*/ 12700 h 6221429"/>
              <a:gd name="connsiteX1" fmla="*/ 6962523 w 6962523"/>
              <a:gd name="connsiteY1" fmla="*/ 0 h 6221429"/>
              <a:gd name="connsiteX2" fmla="*/ 4307740 w 6962523"/>
              <a:gd name="connsiteY2" fmla="*/ 6221429 h 6221429"/>
              <a:gd name="connsiteX3" fmla="*/ 0 w 6962523"/>
              <a:gd name="connsiteY3" fmla="*/ 6207125 h 6221429"/>
              <a:gd name="connsiteX4" fmla="*/ 0 w 6962523"/>
              <a:gd name="connsiteY4" fmla="*/ 12700 h 6221429"/>
              <a:gd name="connsiteX0" fmla="*/ 0 w 6962523"/>
              <a:gd name="connsiteY0" fmla="*/ 12700 h 6207125"/>
              <a:gd name="connsiteX1" fmla="*/ 6962523 w 6962523"/>
              <a:gd name="connsiteY1" fmla="*/ 0 h 6207125"/>
              <a:gd name="connsiteX2" fmla="*/ 4317679 w 6962523"/>
              <a:gd name="connsiteY2" fmla="*/ 6204864 h 6207125"/>
              <a:gd name="connsiteX3" fmla="*/ 0 w 6962523"/>
              <a:gd name="connsiteY3" fmla="*/ 6207125 h 6207125"/>
              <a:gd name="connsiteX4" fmla="*/ 0 w 6962523"/>
              <a:gd name="connsiteY4" fmla="*/ 12700 h 62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2523" h="6207125">
                <a:moveTo>
                  <a:pt x="0" y="12700"/>
                </a:moveTo>
                <a:lnTo>
                  <a:pt x="6962523" y="0"/>
                </a:lnTo>
                <a:lnTo>
                  <a:pt x="4317679" y="6204864"/>
                </a:lnTo>
                <a:lnTo>
                  <a:pt x="0" y="6207125"/>
                </a:lnTo>
                <a:lnTo>
                  <a:pt x="0" y="1270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  <p:sp>
        <p:nvSpPr>
          <p:cNvPr id="6" name="Tekstin paikkamerkki 2"/>
          <p:cNvSpPr>
            <a:spLocks noGrp="1"/>
          </p:cNvSpPr>
          <p:nvPr>
            <p:ph type="body" sz="quarter" idx="11"/>
          </p:nvPr>
        </p:nvSpPr>
        <p:spPr>
          <a:xfrm>
            <a:off x="2600761" y="6353175"/>
            <a:ext cx="8986838" cy="3635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2451727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969286" y="1848"/>
            <a:ext cx="4219746" cy="6204292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5067281 w 5089998"/>
              <a:gd name="connsiteY0" fmla="*/ 11213 h 6883504"/>
              <a:gd name="connsiteX1" fmla="*/ 5068026 w 5089998"/>
              <a:gd name="connsiteY1" fmla="*/ 6883504 h 6883504"/>
              <a:gd name="connsiteX2" fmla="*/ 95831 w 5089998"/>
              <a:gd name="connsiteY2" fmla="*/ 6874929 h 6883504"/>
              <a:gd name="connsiteX3" fmla="*/ 86789 w 5089998"/>
              <a:gd name="connsiteY3" fmla="*/ 0 h 6883504"/>
              <a:gd name="connsiteX4" fmla="*/ 5067281 w 5089998"/>
              <a:gd name="connsiteY4" fmla="*/ 11213 h 6883504"/>
              <a:gd name="connsiteX0" fmla="*/ 4995749 w 5018466"/>
              <a:gd name="connsiteY0" fmla="*/ 11213 h 6883504"/>
              <a:gd name="connsiteX1" fmla="*/ 4996494 w 5018466"/>
              <a:gd name="connsiteY1" fmla="*/ 6883504 h 6883504"/>
              <a:gd name="connsiteX2" fmla="*/ 2884647 w 5018466"/>
              <a:gd name="connsiteY2" fmla="*/ 6845432 h 6883504"/>
              <a:gd name="connsiteX3" fmla="*/ 15257 w 5018466"/>
              <a:gd name="connsiteY3" fmla="*/ 0 h 6883504"/>
              <a:gd name="connsiteX4" fmla="*/ 4995749 w 5018466"/>
              <a:gd name="connsiteY4" fmla="*/ 11213 h 688350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8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9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8244 w 5030961"/>
              <a:gd name="connsiteY0" fmla="*/ 11213 h 6883504"/>
              <a:gd name="connsiteX1" fmla="*/ 5008989 w 5030961"/>
              <a:gd name="connsiteY1" fmla="*/ 6883504 h 6883504"/>
              <a:gd name="connsiteX2" fmla="*/ 2897143 w 5030961"/>
              <a:gd name="connsiteY2" fmla="*/ 6845432 h 6883504"/>
              <a:gd name="connsiteX3" fmla="*/ 27752 w 5030961"/>
              <a:gd name="connsiteY3" fmla="*/ 0 h 6883504"/>
              <a:gd name="connsiteX4" fmla="*/ 5008244 w 5030961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69391 w 5009089"/>
              <a:gd name="connsiteY2" fmla="*/ 6845432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64101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1460"/>
              <a:gd name="connsiteY0" fmla="*/ 0 h 6872291"/>
              <a:gd name="connsiteX1" fmla="*/ 4981237 w 4981460"/>
              <a:gd name="connsiteY1" fmla="*/ 6872291 h 6872291"/>
              <a:gd name="connsiteX2" fmla="*/ 2887133 w 4981460"/>
              <a:gd name="connsiteY2" fmla="*/ 6870078 h 6872291"/>
              <a:gd name="connsiteX3" fmla="*/ 0 w 4981460"/>
              <a:gd name="connsiteY3" fmla="*/ 740 h 6872291"/>
              <a:gd name="connsiteX4" fmla="*/ 4980492 w 4981460"/>
              <a:gd name="connsiteY4" fmla="*/ 0 h 6872291"/>
              <a:gd name="connsiteX0" fmla="*/ 4980492 w 4980737"/>
              <a:gd name="connsiteY0" fmla="*/ 0 h 6870078"/>
              <a:gd name="connsiteX1" fmla="*/ 4967450 w 4980737"/>
              <a:gd name="connsiteY1" fmla="*/ 6788687 h 6870078"/>
              <a:gd name="connsiteX2" fmla="*/ 2887133 w 4980737"/>
              <a:gd name="connsiteY2" fmla="*/ 6870078 h 6870078"/>
              <a:gd name="connsiteX3" fmla="*/ 0 w 4980737"/>
              <a:gd name="connsiteY3" fmla="*/ 740 h 6870078"/>
              <a:gd name="connsiteX4" fmla="*/ 4980492 w 4980737"/>
              <a:gd name="connsiteY4" fmla="*/ 0 h 6870078"/>
              <a:gd name="connsiteX0" fmla="*/ 4980492 w 4980737"/>
              <a:gd name="connsiteY0" fmla="*/ 0 h 6788687"/>
              <a:gd name="connsiteX1" fmla="*/ 4967450 w 4980737"/>
              <a:gd name="connsiteY1" fmla="*/ 6788687 h 6788687"/>
              <a:gd name="connsiteX2" fmla="*/ 2831982 w 4980737"/>
              <a:gd name="connsiteY2" fmla="*/ 6786474 h 6788687"/>
              <a:gd name="connsiteX3" fmla="*/ 0 w 4980737"/>
              <a:gd name="connsiteY3" fmla="*/ 740 h 6788687"/>
              <a:gd name="connsiteX4" fmla="*/ 4980492 w 4980737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293556 w 4442311"/>
              <a:gd name="connsiteY2" fmla="*/ 6786474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781504 w 4442311"/>
              <a:gd name="connsiteY2" fmla="*/ 6769469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789917 w 4442311"/>
              <a:gd name="connsiteY2" fmla="*/ 6777971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58893 w 4459138"/>
              <a:gd name="connsiteY0" fmla="*/ 0 h 6788687"/>
              <a:gd name="connsiteX1" fmla="*/ 4445851 w 4459138"/>
              <a:gd name="connsiteY1" fmla="*/ 6788687 h 6788687"/>
              <a:gd name="connsiteX2" fmla="*/ 2806744 w 4459138"/>
              <a:gd name="connsiteY2" fmla="*/ 6777971 h 6788687"/>
              <a:gd name="connsiteX3" fmla="*/ 0 w 4459138"/>
              <a:gd name="connsiteY3" fmla="*/ 739 h 6788687"/>
              <a:gd name="connsiteX4" fmla="*/ 4458893 w 4459138"/>
              <a:gd name="connsiteY4" fmla="*/ 0 h 6788687"/>
              <a:gd name="connsiteX0" fmla="*/ 4442067 w 4445851"/>
              <a:gd name="connsiteY0" fmla="*/ 7763 h 6787948"/>
              <a:gd name="connsiteX1" fmla="*/ 4445851 w 4445851"/>
              <a:gd name="connsiteY1" fmla="*/ 6787948 h 6787948"/>
              <a:gd name="connsiteX2" fmla="*/ 2806744 w 4445851"/>
              <a:gd name="connsiteY2" fmla="*/ 6777232 h 6787948"/>
              <a:gd name="connsiteX3" fmla="*/ 0 w 4445851"/>
              <a:gd name="connsiteY3" fmla="*/ 0 h 6787948"/>
              <a:gd name="connsiteX4" fmla="*/ 4442067 w 4445851"/>
              <a:gd name="connsiteY4" fmla="*/ 7763 h 6787948"/>
              <a:gd name="connsiteX0" fmla="*/ 4442067 w 4445851"/>
              <a:gd name="connsiteY0" fmla="*/ 7763 h 6787948"/>
              <a:gd name="connsiteX1" fmla="*/ 4445851 w 4445851"/>
              <a:gd name="connsiteY1" fmla="*/ 6787948 h 6787948"/>
              <a:gd name="connsiteX2" fmla="*/ 2806744 w 4445851"/>
              <a:gd name="connsiteY2" fmla="*/ 6777232 h 6787948"/>
              <a:gd name="connsiteX3" fmla="*/ 0 w 4445851"/>
              <a:gd name="connsiteY3" fmla="*/ 0 h 6787948"/>
              <a:gd name="connsiteX4" fmla="*/ 4442067 w 4445851"/>
              <a:gd name="connsiteY4" fmla="*/ 7763 h 6787948"/>
              <a:gd name="connsiteX0" fmla="*/ 4425242 w 4429026"/>
              <a:gd name="connsiteY0" fmla="*/ 1 h 6780186"/>
              <a:gd name="connsiteX1" fmla="*/ 4429026 w 4429026"/>
              <a:gd name="connsiteY1" fmla="*/ 6780186 h 6780186"/>
              <a:gd name="connsiteX2" fmla="*/ 2789919 w 4429026"/>
              <a:gd name="connsiteY2" fmla="*/ 6769470 h 6780186"/>
              <a:gd name="connsiteX3" fmla="*/ 0 w 4429026"/>
              <a:gd name="connsiteY3" fmla="*/ 9243 h 6780186"/>
              <a:gd name="connsiteX4" fmla="*/ 4425242 w 4429026"/>
              <a:gd name="connsiteY4" fmla="*/ 1 h 6780186"/>
              <a:gd name="connsiteX0" fmla="*/ 4425242 w 4429026"/>
              <a:gd name="connsiteY0" fmla="*/ 0 h 6780185"/>
              <a:gd name="connsiteX1" fmla="*/ 4429026 w 4429026"/>
              <a:gd name="connsiteY1" fmla="*/ 6780185 h 6780185"/>
              <a:gd name="connsiteX2" fmla="*/ 2789919 w 4429026"/>
              <a:gd name="connsiteY2" fmla="*/ 6769469 h 6780185"/>
              <a:gd name="connsiteX3" fmla="*/ 0 w 4429026"/>
              <a:gd name="connsiteY3" fmla="*/ 740 h 6780185"/>
              <a:gd name="connsiteX4" fmla="*/ 4425242 w 4429026"/>
              <a:gd name="connsiteY4" fmla="*/ 0 h 6780185"/>
              <a:gd name="connsiteX0" fmla="*/ 4451366 w 4455150"/>
              <a:gd name="connsiteY0" fmla="*/ 0 h 6780185"/>
              <a:gd name="connsiteX1" fmla="*/ 4455150 w 4455150"/>
              <a:gd name="connsiteY1" fmla="*/ 6780185 h 6780185"/>
              <a:gd name="connsiteX2" fmla="*/ 2816043 w 4455150"/>
              <a:gd name="connsiteY2" fmla="*/ 6769469 h 6780185"/>
              <a:gd name="connsiteX3" fmla="*/ 0 w 4455150"/>
              <a:gd name="connsiteY3" fmla="*/ 739 h 6780185"/>
              <a:gd name="connsiteX4" fmla="*/ 4451366 w 4455150"/>
              <a:gd name="connsiteY4" fmla="*/ 0 h 6780185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05594 w 4444701"/>
              <a:gd name="connsiteY2" fmla="*/ 6779290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16045 w 4444701"/>
              <a:gd name="connsiteY2" fmla="*/ 6774010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784696 w 4444701"/>
              <a:gd name="connsiteY2" fmla="*/ 6784571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26495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26496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16046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05693"/>
              <a:gd name="connsiteX1" fmla="*/ 4444701 w 4444701"/>
              <a:gd name="connsiteY1" fmla="*/ 6790006 h 6805693"/>
              <a:gd name="connsiteX2" fmla="*/ 2836946 w 4444701"/>
              <a:gd name="connsiteY2" fmla="*/ 6805693 h 6805693"/>
              <a:gd name="connsiteX3" fmla="*/ 0 w 4444701"/>
              <a:gd name="connsiteY3" fmla="*/ 0 h 6805693"/>
              <a:gd name="connsiteX4" fmla="*/ 4440917 w 4444701"/>
              <a:gd name="connsiteY4" fmla="*/ 9821 h 680569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28673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28673 w 4444701"/>
              <a:gd name="connsiteY2" fmla="*/ 6780612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954534"/>
              <a:gd name="connsiteY0" fmla="*/ 9821 h 6800171"/>
              <a:gd name="connsiteX1" fmla="*/ 4444701 w 4954534"/>
              <a:gd name="connsiteY1" fmla="*/ 6790006 h 6800171"/>
              <a:gd name="connsiteX2" fmla="*/ 2836946 w 4954534"/>
              <a:gd name="connsiteY2" fmla="*/ 6797333 h 6800171"/>
              <a:gd name="connsiteX3" fmla="*/ 0 w 4954534"/>
              <a:gd name="connsiteY3" fmla="*/ 0 h 6800171"/>
              <a:gd name="connsiteX4" fmla="*/ 4440917 w 4954534"/>
              <a:gd name="connsiteY4" fmla="*/ 9821 h 6800171"/>
              <a:gd name="connsiteX0" fmla="*/ 4440917 w 4954534"/>
              <a:gd name="connsiteY0" fmla="*/ 9821 h 6800171"/>
              <a:gd name="connsiteX1" fmla="*/ 4444701 w 4954534"/>
              <a:gd name="connsiteY1" fmla="*/ 6790006 h 6800171"/>
              <a:gd name="connsiteX2" fmla="*/ 2836946 w 4954534"/>
              <a:gd name="connsiteY2" fmla="*/ 6797333 h 6800171"/>
              <a:gd name="connsiteX3" fmla="*/ 0 w 4954534"/>
              <a:gd name="connsiteY3" fmla="*/ 0 h 6800171"/>
              <a:gd name="connsiteX4" fmla="*/ 4440917 w 4954534"/>
              <a:gd name="connsiteY4" fmla="*/ 9821 h 6800171"/>
              <a:gd name="connsiteX0" fmla="*/ 4440917 w 4444701"/>
              <a:gd name="connsiteY0" fmla="*/ 9821 h 6800171"/>
              <a:gd name="connsiteX1" fmla="*/ 4444701 w 4444701"/>
              <a:gd name="connsiteY1" fmla="*/ 6790006 h 6800171"/>
              <a:gd name="connsiteX2" fmla="*/ 2836946 w 4444701"/>
              <a:gd name="connsiteY2" fmla="*/ 6797333 h 6800171"/>
              <a:gd name="connsiteX3" fmla="*/ 0 w 4444701"/>
              <a:gd name="connsiteY3" fmla="*/ 0 h 6800171"/>
              <a:gd name="connsiteX4" fmla="*/ 4440917 w 4444701"/>
              <a:gd name="connsiteY4" fmla="*/ 9821 h 6800171"/>
              <a:gd name="connsiteX0" fmla="*/ 4440917 w 4441273"/>
              <a:gd name="connsiteY0" fmla="*/ 9821 h 6808094"/>
              <a:gd name="connsiteX1" fmla="*/ 4433988 w 4441273"/>
              <a:gd name="connsiteY1" fmla="*/ 6800833 h 6808094"/>
              <a:gd name="connsiteX2" fmla="*/ 2836946 w 4441273"/>
              <a:gd name="connsiteY2" fmla="*/ 6797333 h 6808094"/>
              <a:gd name="connsiteX3" fmla="*/ 0 w 4441273"/>
              <a:gd name="connsiteY3" fmla="*/ 0 h 6808094"/>
              <a:gd name="connsiteX4" fmla="*/ 4440917 w 4441273"/>
              <a:gd name="connsiteY4" fmla="*/ 9821 h 6808094"/>
              <a:gd name="connsiteX0" fmla="*/ 4440917 w 4441272"/>
              <a:gd name="connsiteY0" fmla="*/ 9821 h 6800833"/>
              <a:gd name="connsiteX1" fmla="*/ 4433988 w 4441272"/>
              <a:gd name="connsiteY1" fmla="*/ 6800833 h 6800833"/>
              <a:gd name="connsiteX2" fmla="*/ 2836946 w 4441272"/>
              <a:gd name="connsiteY2" fmla="*/ 6797333 h 6800833"/>
              <a:gd name="connsiteX3" fmla="*/ 0 w 4441272"/>
              <a:gd name="connsiteY3" fmla="*/ 0 h 6800833"/>
              <a:gd name="connsiteX4" fmla="*/ 4440917 w 4441272"/>
              <a:gd name="connsiteY4" fmla="*/ 9821 h 6800833"/>
              <a:gd name="connsiteX0" fmla="*/ 4440917 w 4448272"/>
              <a:gd name="connsiteY0" fmla="*/ 9821 h 6800833"/>
              <a:gd name="connsiteX1" fmla="*/ 4448272 w 4448272"/>
              <a:gd name="connsiteY1" fmla="*/ 6800833 h 6800833"/>
              <a:gd name="connsiteX2" fmla="*/ 2836946 w 4448272"/>
              <a:gd name="connsiteY2" fmla="*/ 6797333 h 6800833"/>
              <a:gd name="connsiteX3" fmla="*/ 0 w 4448272"/>
              <a:gd name="connsiteY3" fmla="*/ 0 h 6800833"/>
              <a:gd name="connsiteX4" fmla="*/ 4440917 w 4448272"/>
              <a:gd name="connsiteY4" fmla="*/ 9821 h 6800833"/>
              <a:gd name="connsiteX0" fmla="*/ 4448059 w 4448869"/>
              <a:gd name="connsiteY0" fmla="*/ 6212 h 6800833"/>
              <a:gd name="connsiteX1" fmla="*/ 4448272 w 4448869"/>
              <a:gd name="connsiteY1" fmla="*/ 6800833 h 6800833"/>
              <a:gd name="connsiteX2" fmla="*/ 2836946 w 4448869"/>
              <a:gd name="connsiteY2" fmla="*/ 6797333 h 6800833"/>
              <a:gd name="connsiteX3" fmla="*/ 0 w 4448869"/>
              <a:gd name="connsiteY3" fmla="*/ 0 h 6800833"/>
              <a:gd name="connsiteX4" fmla="*/ 4448059 w 4448869"/>
              <a:gd name="connsiteY4" fmla="*/ 6212 h 6800833"/>
              <a:gd name="connsiteX0" fmla="*/ 4478142 w 4478952"/>
              <a:gd name="connsiteY0" fmla="*/ 6212 h 6800833"/>
              <a:gd name="connsiteX1" fmla="*/ 4478355 w 4478952"/>
              <a:gd name="connsiteY1" fmla="*/ 6800833 h 6800833"/>
              <a:gd name="connsiteX2" fmla="*/ 2867029 w 4478952"/>
              <a:gd name="connsiteY2" fmla="*/ 6797333 h 6800833"/>
              <a:gd name="connsiteX3" fmla="*/ 0 w 4478952"/>
              <a:gd name="connsiteY3" fmla="*/ 0 h 6800833"/>
              <a:gd name="connsiteX4" fmla="*/ 4478142 w 4478952"/>
              <a:gd name="connsiteY4" fmla="*/ 6212 h 6800833"/>
              <a:gd name="connsiteX0" fmla="*/ 4474006 w 4478355"/>
              <a:gd name="connsiteY0" fmla="*/ 0 h 6802986"/>
              <a:gd name="connsiteX1" fmla="*/ 4478355 w 4478355"/>
              <a:gd name="connsiteY1" fmla="*/ 6802986 h 6802986"/>
              <a:gd name="connsiteX2" fmla="*/ 2867029 w 4478355"/>
              <a:gd name="connsiteY2" fmla="*/ 6799486 h 6802986"/>
              <a:gd name="connsiteX3" fmla="*/ 0 w 4478355"/>
              <a:gd name="connsiteY3" fmla="*/ 2153 h 6802986"/>
              <a:gd name="connsiteX4" fmla="*/ 4474006 w 4478355"/>
              <a:gd name="connsiteY4" fmla="*/ 0 h 6802986"/>
              <a:gd name="connsiteX0" fmla="*/ 4474006 w 4478355"/>
              <a:gd name="connsiteY0" fmla="*/ 0 h 6802986"/>
              <a:gd name="connsiteX1" fmla="*/ 4478355 w 4478355"/>
              <a:gd name="connsiteY1" fmla="*/ 6802986 h 6802986"/>
              <a:gd name="connsiteX2" fmla="*/ 2867029 w 4478355"/>
              <a:gd name="connsiteY2" fmla="*/ 6799486 h 6802986"/>
              <a:gd name="connsiteX3" fmla="*/ 0 w 4478355"/>
              <a:gd name="connsiteY3" fmla="*/ 2153 h 6802986"/>
              <a:gd name="connsiteX4" fmla="*/ 4474006 w 4478355"/>
              <a:gd name="connsiteY4" fmla="*/ 0 h 6802986"/>
              <a:gd name="connsiteX0" fmla="*/ 4478142 w 4482491"/>
              <a:gd name="connsiteY0" fmla="*/ 2030 h 6805016"/>
              <a:gd name="connsiteX1" fmla="*/ 4482491 w 4482491"/>
              <a:gd name="connsiteY1" fmla="*/ 6805016 h 6805016"/>
              <a:gd name="connsiteX2" fmla="*/ 2871165 w 4482491"/>
              <a:gd name="connsiteY2" fmla="*/ 6801516 h 6805016"/>
              <a:gd name="connsiteX3" fmla="*/ 0 w 4482491"/>
              <a:gd name="connsiteY3" fmla="*/ 0 h 6805016"/>
              <a:gd name="connsiteX4" fmla="*/ 4478142 w 4482491"/>
              <a:gd name="connsiteY4" fmla="*/ 2030 h 6805016"/>
              <a:gd name="connsiteX0" fmla="*/ 4456747 w 4461096"/>
              <a:gd name="connsiteY0" fmla="*/ 0 h 6802986"/>
              <a:gd name="connsiteX1" fmla="*/ 4461096 w 4461096"/>
              <a:gd name="connsiteY1" fmla="*/ 6802986 h 6802986"/>
              <a:gd name="connsiteX2" fmla="*/ 2849770 w 4461096"/>
              <a:gd name="connsiteY2" fmla="*/ 6799486 h 6802986"/>
              <a:gd name="connsiteX3" fmla="*/ 0 w 4461096"/>
              <a:gd name="connsiteY3" fmla="*/ 6628 h 6802986"/>
              <a:gd name="connsiteX4" fmla="*/ 4456747 w 4461096"/>
              <a:gd name="connsiteY4" fmla="*/ 0 h 6802986"/>
              <a:gd name="connsiteX0" fmla="*/ 4456747 w 4461096"/>
              <a:gd name="connsiteY0" fmla="*/ 2030 h 6805016"/>
              <a:gd name="connsiteX1" fmla="*/ 4461096 w 4461096"/>
              <a:gd name="connsiteY1" fmla="*/ 6805016 h 6805016"/>
              <a:gd name="connsiteX2" fmla="*/ 2849770 w 4461096"/>
              <a:gd name="connsiteY2" fmla="*/ 6801516 h 6805016"/>
              <a:gd name="connsiteX3" fmla="*/ 0 w 4461096"/>
              <a:gd name="connsiteY3" fmla="*/ 0 h 6805016"/>
              <a:gd name="connsiteX4" fmla="*/ 4456747 w 4461096"/>
              <a:gd name="connsiteY4" fmla="*/ 2030 h 6805016"/>
              <a:gd name="connsiteX0" fmla="*/ 4456747 w 4461096"/>
              <a:gd name="connsiteY0" fmla="*/ 2030 h 6805016"/>
              <a:gd name="connsiteX1" fmla="*/ 4461096 w 4461096"/>
              <a:gd name="connsiteY1" fmla="*/ 6805016 h 6805016"/>
              <a:gd name="connsiteX2" fmla="*/ 2849771 w 4461096"/>
              <a:gd name="connsiteY2" fmla="*/ 6801517 h 6805016"/>
              <a:gd name="connsiteX3" fmla="*/ 0 w 4461096"/>
              <a:gd name="connsiteY3" fmla="*/ 0 h 6805016"/>
              <a:gd name="connsiteX4" fmla="*/ 4456747 w 4461096"/>
              <a:gd name="connsiteY4" fmla="*/ 2030 h 6805016"/>
              <a:gd name="connsiteX0" fmla="*/ 4456747 w 4461096"/>
              <a:gd name="connsiteY0" fmla="*/ 2030 h 6805016"/>
              <a:gd name="connsiteX1" fmla="*/ 4461096 w 4461096"/>
              <a:gd name="connsiteY1" fmla="*/ 6805016 h 6805016"/>
              <a:gd name="connsiteX2" fmla="*/ 2832654 w 4461096"/>
              <a:gd name="connsiteY2" fmla="*/ 6801518 h 6805016"/>
              <a:gd name="connsiteX3" fmla="*/ 0 w 4461096"/>
              <a:gd name="connsiteY3" fmla="*/ 0 h 6805016"/>
              <a:gd name="connsiteX4" fmla="*/ 4456747 w 4461096"/>
              <a:gd name="connsiteY4" fmla="*/ 2030 h 6805016"/>
              <a:gd name="connsiteX0" fmla="*/ 4568829 w 4573178"/>
              <a:gd name="connsiteY0" fmla="*/ 2030 h 6805016"/>
              <a:gd name="connsiteX1" fmla="*/ 4573178 w 4573178"/>
              <a:gd name="connsiteY1" fmla="*/ 6805016 h 6805016"/>
              <a:gd name="connsiteX2" fmla="*/ 2944736 w 4573178"/>
              <a:gd name="connsiteY2" fmla="*/ 6801518 h 6805016"/>
              <a:gd name="connsiteX3" fmla="*/ 0 w 4573178"/>
              <a:gd name="connsiteY3" fmla="*/ 0 h 6805016"/>
              <a:gd name="connsiteX4" fmla="*/ 4568829 w 4573178"/>
              <a:gd name="connsiteY4" fmla="*/ 2030 h 6805016"/>
              <a:gd name="connsiteX0" fmla="*/ 4568829 w 4573178"/>
              <a:gd name="connsiteY0" fmla="*/ 2030 h 6817717"/>
              <a:gd name="connsiteX1" fmla="*/ 4573178 w 4573178"/>
              <a:gd name="connsiteY1" fmla="*/ 6805016 h 6817717"/>
              <a:gd name="connsiteX2" fmla="*/ 2864678 w 4573178"/>
              <a:gd name="connsiteY2" fmla="*/ 6817717 h 6817717"/>
              <a:gd name="connsiteX3" fmla="*/ 0 w 4573178"/>
              <a:gd name="connsiteY3" fmla="*/ 0 h 6817717"/>
              <a:gd name="connsiteX4" fmla="*/ 4568829 w 4573178"/>
              <a:gd name="connsiteY4" fmla="*/ 2030 h 6817717"/>
              <a:gd name="connsiteX0" fmla="*/ 4568829 w 4573178"/>
              <a:gd name="connsiteY0" fmla="*/ 2030 h 6838426"/>
              <a:gd name="connsiteX1" fmla="*/ 4573178 w 4573178"/>
              <a:gd name="connsiteY1" fmla="*/ 6805016 h 6838426"/>
              <a:gd name="connsiteX2" fmla="*/ 2813507 w 4573178"/>
              <a:gd name="connsiteY2" fmla="*/ 6838426 h 6838426"/>
              <a:gd name="connsiteX3" fmla="*/ 0 w 4573178"/>
              <a:gd name="connsiteY3" fmla="*/ 0 h 6838426"/>
              <a:gd name="connsiteX4" fmla="*/ 4568829 w 4573178"/>
              <a:gd name="connsiteY4" fmla="*/ 2030 h 6838426"/>
              <a:gd name="connsiteX0" fmla="*/ 4620000 w 4624349"/>
              <a:gd name="connsiteY0" fmla="*/ 2030 h 6838426"/>
              <a:gd name="connsiteX1" fmla="*/ 4624349 w 4624349"/>
              <a:gd name="connsiteY1" fmla="*/ 6805016 h 6838426"/>
              <a:gd name="connsiteX2" fmla="*/ 2864678 w 4624349"/>
              <a:gd name="connsiteY2" fmla="*/ 6838426 h 6838426"/>
              <a:gd name="connsiteX3" fmla="*/ 0 w 4624349"/>
              <a:gd name="connsiteY3" fmla="*/ 0 h 6838426"/>
              <a:gd name="connsiteX4" fmla="*/ 4620000 w 4624349"/>
              <a:gd name="connsiteY4" fmla="*/ 2030 h 6838426"/>
              <a:gd name="connsiteX0" fmla="*/ 4576838 w 4581187"/>
              <a:gd name="connsiteY0" fmla="*/ 0 h 6836396"/>
              <a:gd name="connsiteX1" fmla="*/ 4581187 w 4581187"/>
              <a:gd name="connsiteY1" fmla="*/ 6802986 h 6836396"/>
              <a:gd name="connsiteX2" fmla="*/ 2821516 w 4581187"/>
              <a:gd name="connsiteY2" fmla="*/ 6836396 h 6836396"/>
              <a:gd name="connsiteX3" fmla="*/ 0 w 4581187"/>
              <a:gd name="connsiteY3" fmla="*/ 8887 h 6836396"/>
              <a:gd name="connsiteX4" fmla="*/ 4576838 w 4581187"/>
              <a:gd name="connsiteY4" fmla="*/ 0 h 6836396"/>
              <a:gd name="connsiteX0" fmla="*/ 4576838 w 4581187"/>
              <a:gd name="connsiteY0" fmla="*/ 0 h 6803645"/>
              <a:gd name="connsiteX1" fmla="*/ 4581187 w 4581187"/>
              <a:gd name="connsiteY1" fmla="*/ 6802986 h 6803645"/>
              <a:gd name="connsiteX2" fmla="*/ 2864678 w 4581187"/>
              <a:gd name="connsiteY2" fmla="*/ 6803645 h 6803645"/>
              <a:gd name="connsiteX3" fmla="*/ 0 w 4581187"/>
              <a:gd name="connsiteY3" fmla="*/ 8887 h 6803645"/>
              <a:gd name="connsiteX4" fmla="*/ 4576838 w 4581187"/>
              <a:gd name="connsiteY4" fmla="*/ 0 h 6803645"/>
              <a:gd name="connsiteX0" fmla="*/ 4576838 w 4581187"/>
              <a:gd name="connsiteY0" fmla="*/ 0 h 6814563"/>
              <a:gd name="connsiteX1" fmla="*/ 4581187 w 4581187"/>
              <a:gd name="connsiteY1" fmla="*/ 6802986 h 6814563"/>
              <a:gd name="connsiteX2" fmla="*/ 2843097 w 4581187"/>
              <a:gd name="connsiteY2" fmla="*/ 6814563 h 6814563"/>
              <a:gd name="connsiteX3" fmla="*/ 0 w 4581187"/>
              <a:gd name="connsiteY3" fmla="*/ 8887 h 6814563"/>
              <a:gd name="connsiteX4" fmla="*/ 4576838 w 4581187"/>
              <a:gd name="connsiteY4" fmla="*/ 0 h 681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187" h="6814563">
                <a:moveTo>
                  <a:pt x="4576838" y="0"/>
                </a:moveTo>
                <a:cubicBezTo>
                  <a:pt x="4575172" y="1139214"/>
                  <a:pt x="4579295" y="3412893"/>
                  <a:pt x="4581187" y="6802986"/>
                </a:cubicBezTo>
                <a:lnTo>
                  <a:pt x="2843097" y="6814563"/>
                </a:lnTo>
                <a:lnTo>
                  <a:pt x="0" y="8887"/>
                </a:lnTo>
                <a:lnTo>
                  <a:pt x="4576838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4682388" y="0"/>
            <a:ext cx="5812164" cy="6195600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747403 w 4748814"/>
              <a:gd name="connsiteY0" fmla="*/ 0 h 6873842"/>
              <a:gd name="connsiteX1" fmla="*/ 4748148 w 4748814"/>
              <a:gd name="connsiteY1" fmla="*/ 6872291 h 6873842"/>
              <a:gd name="connsiteX2" fmla="*/ 0 w 4748814"/>
              <a:gd name="connsiteY2" fmla="*/ 6873842 h 6873842"/>
              <a:gd name="connsiteX3" fmla="*/ 2656446 w 4748814"/>
              <a:gd name="connsiteY3" fmla="*/ 3536 h 6873842"/>
              <a:gd name="connsiteX4" fmla="*/ 4747403 w 4748814"/>
              <a:gd name="connsiteY4" fmla="*/ 0 h 6873842"/>
              <a:gd name="connsiteX0" fmla="*/ 4747403 w 5506461"/>
              <a:gd name="connsiteY0" fmla="*/ 0 h 6873842"/>
              <a:gd name="connsiteX1" fmla="*/ 5506461 w 5506461"/>
              <a:gd name="connsiteY1" fmla="*/ 6862167 h 6873842"/>
              <a:gd name="connsiteX2" fmla="*/ 0 w 5506461"/>
              <a:gd name="connsiteY2" fmla="*/ 6873842 h 6873842"/>
              <a:gd name="connsiteX3" fmla="*/ 2656446 w 5506461"/>
              <a:gd name="connsiteY3" fmla="*/ 3536 h 6873842"/>
              <a:gd name="connsiteX4" fmla="*/ 4747403 w 5506461"/>
              <a:gd name="connsiteY4" fmla="*/ 0 h 6873842"/>
              <a:gd name="connsiteX0" fmla="*/ 4747403 w 5506461"/>
              <a:gd name="connsiteY0" fmla="*/ 428341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4747403 w 5506461"/>
              <a:gd name="connsiteY4" fmla="*/ 428341 h 7302183"/>
              <a:gd name="connsiteX0" fmla="*/ 286239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62395 w 5506461"/>
              <a:gd name="connsiteY4" fmla="*/ 7538 h 7302183"/>
              <a:gd name="connsiteX0" fmla="*/ 286239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62395 w 5506461"/>
              <a:gd name="connsiteY4" fmla="*/ 7538 h 7302183"/>
              <a:gd name="connsiteX0" fmla="*/ 286239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62395 w 5506461"/>
              <a:gd name="connsiteY4" fmla="*/ 7538 h 7302183"/>
              <a:gd name="connsiteX0" fmla="*/ 2885015 w 5506461"/>
              <a:gd name="connsiteY0" fmla="*/ 0 h 7330081"/>
              <a:gd name="connsiteX1" fmla="*/ 5506461 w 5506461"/>
              <a:gd name="connsiteY1" fmla="*/ 7318406 h 7330081"/>
              <a:gd name="connsiteX2" fmla="*/ 0 w 5506461"/>
              <a:gd name="connsiteY2" fmla="*/ 7330081 h 7330081"/>
              <a:gd name="connsiteX3" fmla="*/ 2609321 w 5506461"/>
              <a:gd name="connsiteY3" fmla="*/ 27898 h 7330081"/>
              <a:gd name="connsiteX4" fmla="*/ 2885015 w 5506461"/>
              <a:gd name="connsiteY4" fmla="*/ 0 h 7330081"/>
              <a:gd name="connsiteX0" fmla="*/ 287747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77475 w 5506461"/>
              <a:gd name="connsiteY4" fmla="*/ 7538 h 7302183"/>
              <a:gd name="connsiteX0" fmla="*/ 2892555 w 5521541"/>
              <a:gd name="connsiteY0" fmla="*/ 7538 h 7302183"/>
              <a:gd name="connsiteX1" fmla="*/ 5521541 w 5521541"/>
              <a:gd name="connsiteY1" fmla="*/ 7290508 h 7302183"/>
              <a:gd name="connsiteX2" fmla="*/ 0 w 5521541"/>
              <a:gd name="connsiteY2" fmla="*/ 7302183 h 7302183"/>
              <a:gd name="connsiteX3" fmla="*/ 2624401 w 5521541"/>
              <a:gd name="connsiteY3" fmla="*/ 0 h 7302183"/>
              <a:gd name="connsiteX4" fmla="*/ 2892555 w 5521541"/>
              <a:gd name="connsiteY4" fmla="*/ 7538 h 7302183"/>
              <a:gd name="connsiteX0" fmla="*/ 2854855 w 5483841"/>
              <a:gd name="connsiteY0" fmla="*/ 7538 h 7290508"/>
              <a:gd name="connsiteX1" fmla="*/ 5483841 w 5483841"/>
              <a:gd name="connsiteY1" fmla="*/ 7290508 h 7290508"/>
              <a:gd name="connsiteX2" fmla="*/ 0 w 5483841"/>
              <a:gd name="connsiteY2" fmla="*/ 7198828 h 7290508"/>
              <a:gd name="connsiteX3" fmla="*/ 2586701 w 5483841"/>
              <a:gd name="connsiteY3" fmla="*/ 0 h 7290508"/>
              <a:gd name="connsiteX4" fmla="*/ 2854855 w 5483841"/>
              <a:gd name="connsiteY4" fmla="*/ 7538 h 7290508"/>
              <a:gd name="connsiteX0" fmla="*/ 2854855 w 5433574"/>
              <a:gd name="connsiteY0" fmla="*/ 7538 h 7198828"/>
              <a:gd name="connsiteX1" fmla="*/ 5433574 w 5433574"/>
              <a:gd name="connsiteY1" fmla="*/ 7187153 h 7198828"/>
              <a:gd name="connsiteX2" fmla="*/ 0 w 5433574"/>
              <a:gd name="connsiteY2" fmla="*/ 7198828 h 7198828"/>
              <a:gd name="connsiteX3" fmla="*/ 2586701 w 5433574"/>
              <a:gd name="connsiteY3" fmla="*/ 0 h 7198828"/>
              <a:gd name="connsiteX4" fmla="*/ 2854855 w 5433574"/>
              <a:gd name="connsiteY4" fmla="*/ 7538 h 7198828"/>
              <a:gd name="connsiteX0" fmla="*/ 2917689 w 5496408"/>
              <a:gd name="connsiteY0" fmla="*/ 7538 h 7198828"/>
              <a:gd name="connsiteX1" fmla="*/ 5496408 w 5496408"/>
              <a:gd name="connsiteY1" fmla="*/ 7187153 h 7198828"/>
              <a:gd name="connsiteX2" fmla="*/ 0 w 5496408"/>
              <a:gd name="connsiteY2" fmla="*/ 7198828 h 7198828"/>
              <a:gd name="connsiteX3" fmla="*/ 2649535 w 5496408"/>
              <a:gd name="connsiteY3" fmla="*/ 0 h 7198828"/>
              <a:gd name="connsiteX4" fmla="*/ 2917689 w 5496408"/>
              <a:gd name="connsiteY4" fmla="*/ 7538 h 7198828"/>
              <a:gd name="connsiteX0" fmla="*/ 3160558 w 5739277"/>
              <a:gd name="connsiteY0" fmla="*/ 7538 h 7215614"/>
              <a:gd name="connsiteX1" fmla="*/ 5739277 w 5739277"/>
              <a:gd name="connsiteY1" fmla="*/ 7187153 h 7215614"/>
              <a:gd name="connsiteX2" fmla="*/ 0 w 5739277"/>
              <a:gd name="connsiteY2" fmla="*/ 7215614 h 7215614"/>
              <a:gd name="connsiteX3" fmla="*/ 2892404 w 5739277"/>
              <a:gd name="connsiteY3" fmla="*/ 0 h 7215614"/>
              <a:gd name="connsiteX4" fmla="*/ 3160558 w 5739277"/>
              <a:gd name="connsiteY4" fmla="*/ 7538 h 7215614"/>
              <a:gd name="connsiteX0" fmla="*/ 3127224 w 5705943"/>
              <a:gd name="connsiteY0" fmla="*/ 7538 h 7210020"/>
              <a:gd name="connsiteX1" fmla="*/ 5705943 w 5705943"/>
              <a:gd name="connsiteY1" fmla="*/ 7187153 h 7210020"/>
              <a:gd name="connsiteX2" fmla="*/ 0 w 5705943"/>
              <a:gd name="connsiteY2" fmla="*/ 7210020 h 7210020"/>
              <a:gd name="connsiteX3" fmla="*/ 2859070 w 5705943"/>
              <a:gd name="connsiteY3" fmla="*/ 0 h 7210020"/>
              <a:gd name="connsiteX4" fmla="*/ 3127224 w 5705943"/>
              <a:gd name="connsiteY4" fmla="*/ 7538 h 7210020"/>
              <a:gd name="connsiteX0" fmla="*/ 3127224 w 5705943"/>
              <a:gd name="connsiteY0" fmla="*/ 7538 h 7210020"/>
              <a:gd name="connsiteX1" fmla="*/ 5705943 w 5705943"/>
              <a:gd name="connsiteY1" fmla="*/ 7187153 h 7210020"/>
              <a:gd name="connsiteX2" fmla="*/ 0 w 5705943"/>
              <a:gd name="connsiteY2" fmla="*/ 7210020 h 7210020"/>
              <a:gd name="connsiteX3" fmla="*/ 2578105 w 5705943"/>
              <a:gd name="connsiteY3" fmla="*/ 0 h 7210020"/>
              <a:gd name="connsiteX4" fmla="*/ 3127224 w 5705943"/>
              <a:gd name="connsiteY4" fmla="*/ 7538 h 7210020"/>
              <a:gd name="connsiteX0" fmla="*/ 3122461 w 5705943"/>
              <a:gd name="connsiteY0" fmla="*/ 0 h 7213672"/>
              <a:gd name="connsiteX1" fmla="*/ 5705943 w 5705943"/>
              <a:gd name="connsiteY1" fmla="*/ 7190805 h 7213672"/>
              <a:gd name="connsiteX2" fmla="*/ 0 w 5705943"/>
              <a:gd name="connsiteY2" fmla="*/ 7213672 h 7213672"/>
              <a:gd name="connsiteX3" fmla="*/ 2578105 w 5705943"/>
              <a:gd name="connsiteY3" fmla="*/ 3652 h 7213672"/>
              <a:gd name="connsiteX4" fmla="*/ 3122461 w 5705943"/>
              <a:gd name="connsiteY4" fmla="*/ 0 h 7213672"/>
              <a:gd name="connsiteX0" fmla="*/ 3122461 w 5705943"/>
              <a:gd name="connsiteY0" fmla="*/ 0 h 7213672"/>
              <a:gd name="connsiteX1" fmla="*/ 5705943 w 5705943"/>
              <a:gd name="connsiteY1" fmla="*/ 7190805 h 7213672"/>
              <a:gd name="connsiteX2" fmla="*/ 0 w 5705943"/>
              <a:gd name="connsiteY2" fmla="*/ 7213672 h 7213672"/>
              <a:gd name="connsiteX3" fmla="*/ 2573342 w 5705943"/>
              <a:gd name="connsiteY3" fmla="*/ 3652 h 7213672"/>
              <a:gd name="connsiteX4" fmla="*/ 3122461 w 5705943"/>
              <a:gd name="connsiteY4" fmla="*/ 0 h 7213672"/>
              <a:gd name="connsiteX0" fmla="*/ 3122461 w 5705943"/>
              <a:gd name="connsiteY0" fmla="*/ 0 h 7213672"/>
              <a:gd name="connsiteX1" fmla="*/ 5705943 w 5705943"/>
              <a:gd name="connsiteY1" fmla="*/ 7190805 h 7213672"/>
              <a:gd name="connsiteX2" fmla="*/ 0 w 5705943"/>
              <a:gd name="connsiteY2" fmla="*/ 7213672 h 7213672"/>
              <a:gd name="connsiteX3" fmla="*/ 2573342 w 5705943"/>
              <a:gd name="connsiteY3" fmla="*/ 3652 h 7213672"/>
              <a:gd name="connsiteX4" fmla="*/ 3122461 w 5705943"/>
              <a:gd name="connsiteY4" fmla="*/ 0 h 7213672"/>
              <a:gd name="connsiteX0" fmla="*/ 3146272 w 5729754"/>
              <a:gd name="connsiteY0" fmla="*/ 0 h 7219266"/>
              <a:gd name="connsiteX1" fmla="*/ 5729754 w 5729754"/>
              <a:gd name="connsiteY1" fmla="*/ 7190805 h 7219266"/>
              <a:gd name="connsiteX2" fmla="*/ 0 w 5729754"/>
              <a:gd name="connsiteY2" fmla="*/ 7219266 h 7219266"/>
              <a:gd name="connsiteX3" fmla="*/ 2597153 w 5729754"/>
              <a:gd name="connsiteY3" fmla="*/ 3652 h 7219266"/>
              <a:gd name="connsiteX4" fmla="*/ 3146272 w 5729754"/>
              <a:gd name="connsiteY4" fmla="*/ 0 h 7219266"/>
              <a:gd name="connsiteX0" fmla="*/ 3146272 w 5729754"/>
              <a:gd name="connsiteY0" fmla="*/ 0 h 7190806"/>
              <a:gd name="connsiteX1" fmla="*/ 5729754 w 5729754"/>
              <a:gd name="connsiteY1" fmla="*/ 7190805 h 7190806"/>
              <a:gd name="connsiteX2" fmla="*/ 0 w 5729754"/>
              <a:gd name="connsiteY2" fmla="*/ 7174971 h 7190806"/>
              <a:gd name="connsiteX3" fmla="*/ 2597153 w 5729754"/>
              <a:gd name="connsiteY3" fmla="*/ 3652 h 7190806"/>
              <a:gd name="connsiteX4" fmla="*/ 3146272 w 5729754"/>
              <a:gd name="connsiteY4" fmla="*/ 0 h 7190806"/>
              <a:gd name="connsiteX0" fmla="*/ 3153812 w 5737294"/>
              <a:gd name="connsiteY0" fmla="*/ 0 h 7192689"/>
              <a:gd name="connsiteX1" fmla="*/ 5737294 w 5737294"/>
              <a:gd name="connsiteY1" fmla="*/ 7190805 h 7192689"/>
              <a:gd name="connsiteX2" fmla="*/ 0 w 5737294"/>
              <a:gd name="connsiteY2" fmla="*/ 7192689 h 7192689"/>
              <a:gd name="connsiteX3" fmla="*/ 2604693 w 5737294"/>
              <a:gd name="connsiteY3" fmla="*/ 3652 h 7192689"/>
              <a:gd name="connsiteX4" fmla="*/ 3153812 w 5737294"/>
              <a:gd name="connsiteY4" fmla="*/ 0 h 7192689"/>
              <a:gd name="connsiteX0" fmla="*/ 3138732 w 5722214"/>
              <a:gd name="connsiteY0" fmla="*/ 0 h 7190804"/>
              <a:gd name="connsiteX1" fmla="*/ 5722214 w 5722214"/>
              <a:gd name="connsiteY1" fmla="*/ 7190805 h 7190804"/>
              <a:gd name="connsiteX2" fmla="*/ 0 w 5722214"/>
              <a:gd name="connsiteY2" fmla="*/ 7174971 h 7190804"/>
              <a:gd name="connsiteX3" fmla="*/ 2589613 w 5722214"/>
              <a:gd name="connsiteY3" fmla="*/ 3652 h 7190804"/>
              <a:gd name="connsiteX4" fmla="*/ 3138732 w 5722214"/>
              <a:gd name="connsiteY4" fmla="*/ 0 h 7190804"/>
              <a:gd name="connsiteX0" fmla="*/ 3138732 w 5744834"/>
              <a:gd name="connsiteY0" fmla="*/ 0 h 7190805"/>
              <a:gd name="connsiteX1" fmla="*/ 5744834 w 5744834"/>
              <a:gd name="connsiteY1" fmla="*/ 7190805 h 7190805"/>
              <a:gd name="connsiteX2" fmla="*/ 0 w 5744834"/>
              <a:gd name="connsiteY2" fmla="*/ 7174971 h 7190805"/>
              <a:gd name="connsiteX3" fmla="*/ 2589613 w 5744834"/>
              <a:gd name="connsiteY3" fmla="*/ 3652 h 7190805"/>
              <a:gd name="connsiteX4" fmla="*/ 3138732 w 5744834"/>
              <a:gd name="connsiteY4" fmla="*/ 0 h 7190805"/>
              <a:gd name="connsiteX0" fmla="*/ 3138732 w 5744834"/>
              <a:gd name="connsiteY0" fmla="*/ 0 h 7192690"/>
              <a:gd name="connsiteX1" fmla="*/ 5744834 w 5744834"/>
              <a:gd name="connsiteY1" fmla="*/ 7190805 h 7192690"/>
              <a:gd name="connsiteX2" fmla="*/ 0 w 5744834"/>
              <a:gd name="connsiteY2" fmla="*/ 7192690 h 7192690"/>
              <a:gd name="connsiteX3" fmla="*/ 2589613 w 5744834"/>
              <a:gd name="connsiteY3" fmla="*/ 3652 h 7192690"/>
              <a:gd name="connsiteX4" fmla="*/ 3138732 w 5744834"/>
              <a:gd name="connsiteY4" fmla="*/ 0 h 7192690"/>
              <a:gd name="connsiteX0" fmla="*/ 3138732 w 5744834"/>
              <a:gd name="connsiteY0" fmla="*/ 28563 h 7221253"/>
              <a:gd name="connsiteX1" fmla="*/ 5744834 w 5744834"/>
              <a:gd name="connsiteY1" fmla="*/ 7219368 h 7221253"/>
              <a:gd name="connsiteX2" fmla="*/ 0 w 5744834"/>
              <a:gd name="connsiteY2" fmla="*/ 7221253 h 7221253"/>
              <a:gd name="connsiteX3" fmla="*/ 2589613 w 5744834"/>
              <a:gd name="connsiteY3" fmla="*/ 0 h 7221253"/>
              <a:gd name="connsiteX4" fmla="*/ 3138732 w 5744834"/>
              <a:gd name="connsiteY4" fmla="*/ 28563 h 7221253"/>
              <a:gd name="connsiteX0" fmla="*/ 3120453 w 5744834"/>
              <a:gd name="connsiteY0" fmla="*/ 17825 h 7221253"/>
              <a:gd name="connsiteX1" fmla="*/ 5744834 w 5744834"/>
              <a:gd name="connsiteY1" fmla="*/ 7219368 h 7221253"/>
              <a:gd name="connsiteX2" fmla="*/ 0 w 5744834"/>
              <a:gd name="connsiteY2" fmla="*/ 7221253 h 7221253"/>
              <a:gd name="connsiteX3" fmla="*/ 2589613 w 5744834"/>
              <a:gd name="connsiteY3" fmla="*/ 0 h 7221253"/>
              <a:gd name="connsiteX4" fmla="*/ 3120453 w 5744834"/>
              <a:gd name="connsiteY4" fmla="*/ 17825 h 7221253"/>
              <a:gd name="connsiteX0" fmla="*/ 3109809 w 5744834"/>
              <a:gd name="connsiteY0" fmla="*/ 5286 h 7221253"/>
              <a:gd name="connsiteX1" fmla="*/ 5744834 w 5744834"/>
              <a:gd name="connsiteY1" fmla="*/ 7219368 h 7221253"/>
              <a:gd name="connsiteX2" fmla="*/ 0 w 5744834"/>
              <a:gd name="connsiteY2" fmla="*/ 7221253 h 7221253"/>
              <a:gd name="connsiteX3" fmla="*/ 2589613 w 5744834"/>
              <a:gd name="connsiteY3" fmla="*/ 0 h 7221253"/>
              <a:gd name="connsiteX4" fmla="*/ 3109809 w 5744834"/>
              <a:gd name="connsiteY4" fmla="*/ 5286 h 7221253"/>
              <a:gd name="connsiteX0" fmla="*/ 3136421 w 5744834"/>
              <a:gd name="connsiteY0" fmla="*/ 5286 h 7221253"/>
              <a:gd name="connsiteX1" fmla="*/ 5744834 w 5744834"/>
              <a:gd name="connsiteY1" fmla="*/ 7219368 h 7221253"/>
              <a:gd name="connsiteX2" fmla="*/ 0 w 5744834"/>
              <a:gd name="connsiteY2" fmla="*/ 7221253 h 7221253"/>
              <a:gd name="connsiteX3" fmla="*/ 2589613 w 5744834"/>
              <a:gd name="connsiteY3" fmla="*/ 0 h 7221253"/>
              <a:gd name="connsiteX4" fmla="*/ 3136421 w 5744834"/>
              <a:gd name="connsiteY4" fmla="*/ 5286 h 7221253"/>
              <a:gd name="connsiteX0" fmla="*/ 3132651 w 5744834"/>
              <a:gd name="connsiteY0" fmla="*/ 0 h 7224849"/>
              <a:gd name="connsiteX1" fmla="*/ 5744834 w 5744834"/>
              <a:gd name="connsiteY1" fmla="*/ 7222964 h 7224849"/>
              <a:gd name="connsiteX2" fmla="*/ 0 w 5744834"/>
              <a:gd name="connsiteY2" fmla="*/ 7224849 h 7224849"/>
              <a:gd name="connsiteX3" fmla="*/ 2589613 w 5744834"/>
              <a:gd name="connsiteY3" fmla="*/ 3596 h 7224849"/>
              <a:gd name="connsiteX4" fmla="*/ 3132651 w 5744834"/>
              <a:gd name="connsiteY4" fmla="*/ 0 h 7224849"/>
              <a:gd name="connsiteX0" fmla="*/ 3132651 w 5744834"/>
              <a:gd name="connsiteY0" fmla="*/ 0 h 7224849"/>
              <a:gd name="connsiteX1" fmla="*/ 5744834 w 5744834"/>
              <a:gd name="connsiteY1" fmla="*/ 7222964 h 7224849"/>
              <a:gd name="connsiteX2" fmla="*/ 0 w 5744834"/>
              <a:gd name="connsiteY2" fmla="*/ 7224849 h 7224849"/>
              <a:gd name="connsiteX3" fmla="*/ 2589613 w 5744834"/>
              <a:gd name="connsiteY3" fmla="*/ 3596 h 7224849"/>
              <a:gd name="connsiteX4" fmla="*/ 3132651 w 5744834"/>
              <a:gd name="connsiteY4" fmla="*/ 0 h 7224849"/>
              <a:gd name="connsiteX0" fmla="*/ 3132651 w 5744834"/>
              <a:gd name="connsiteY0" fmla="*/ 0 h 7224849"/>
              <a:gd name="connsiteX1" fmla="*/ 5744834 w 5744834"/>
              <a:gd name="connsiteY1" fmla="*/ 7222964 h 7224849"/>
              <a:gd name="connsiteX2" fmla="*/ 0 w 5744834"/>
              <a:gd name="connsiteY2" fmla="*/ 7224849 h 7224849"/>
              <a:gd name="connsiteX3" fmla="*/ 2589613 w 5744834"/>
              <a:gd name="connsiteY3" fmla="*/ 3596 h 7224849"/>
              <a:gd name="connsiteX4" fmla="*/ 3132651 w 5744834"/>
              <a:gd name="connsiteY4" fmla="*/ 0 h 7224849"/>
              <a:gd name="connsiteX0" fmla="*/ 3132651 w 5744834"/>
              <a:gd name="connsiteY0" fmla="*/ 845 h 7225694"/>
              <a:gd name="connsiteX1" fmla="*/ 5744834 w 5744834"/>
              <a:gd name="connsiteY1" fmla="*/ 7223809 h 7225694"/>
              <a:gd name="connsiteX2" fmla="*/ 0 w 5744834"/>
              <a:gd name="connsiteY2" fmla="*/ 7225694 h 7225694"/>
              <a:gd name="connsiteX3" fmla="*/ 2589613 w 5744834"/>
              <a:gd name="connsiteY3" fmla="*/ 0 h 7225694"/>
              <a:gd name="connsiteX4" fmla="*/ 3132651 w 5744834"/>
              <a:gd name="connsiteY4" fmla="*/ 845 h 7225694"/>
              <a:gd name="connsiteX0" fmla="*/ 3132651 w 5721434"/>
              <a:gd name="connsiteY0" fmla="*/ 845 h 7225694"/>
              <a:gd name="connsiteX1" fmla="*/ 5721434 w 5721434"/>
              <a:gd name="connsiteY1" fmla="*/ 7223809 h 7225694"/>
              <a:gd name="connsiteX2" fmla="*/ 0 w 5721434"/>
              <a:gd name="connsiteY2" fmla="*/ 7225694 h 7225694"/>
              <a:gd name="connsiteX3" fmla="*/ 2589613 w 5721434"/>
              <a:gd name="connsiteY3" fmla="*/ 0 h 7225694"/>
              <a:gd name="connsiteX4" fmla="*/ 3132651 w 5721434"/>
              <a:gd name="connsiteY4" fmla="*/ 845 h 7225694"/>
              <a:gd name="connsiteX0" fmla="*/ 3132651 w 5721434"/>
              <a:gd name="connsiteY0" fmla="*/ 845 h 7235708"/>
              <a:gd name="connsiteX1" fmla="*/ 5721434 w 5721434"/>
              <a:gd name="connsiteY1" fmla="*/ 7223809 h 7235708"/>
              <a:gd name="connsiteX2" fmla="*/ 0 w 5721434"/>
              <a:gd name="connsiteY2" fmla="*/ 7235708 h 7235708"/>
              <a:gd name="connsiteX3" fmla="*/ 2589613 w 5721434"/>
              <a:gd name="connsiteY3" fmla="*/ 0 h 7235708"/>
              <a:gd name="connsiteX4" fmla="*/ 3132651 w 5721434"/>
              <a:gd name="connsiteY4" fmla="*/ 845 h 7235708"/>
              <a:gd name="connsiteX0" fmla="*/ 3132651 w 5721434"/>
              <a:gd name="connsiteY0" fmla="*/ 10859 h 7245722"/>
              <a:gd name="connsiteX1" fmla="*/ 5721434 w 5721434"/>
              <a:gd name="connsiteY1" fmla="*/ 7233823 h 7245722"/>
              <a:gd name="connsiteX2" fmla="*/ 0 w 5721434"/>
              <a:gd name="connsiteY2" fmla="*/ 7245722 h 7245722"/>
              <a:gd name="connsiteX3" fmla="*/ 2589613 w 5721434"/>
              <a:gd name="connsiteY3" fmla="*/ 0 h 7245722"/>
              <a:gd name="connsiteX4" fmla="*/ 3132651 w 5721434"/>
              <a:gd name="connsiteY4" fmla="*/ 10859 h 7245722"/>
              <a:gd name="connsiteX0" fmla="*/ 3145395 w 5721434"/>
              <a:gd name="connsiteY0" fmla="*/ 0 h 7249883"/>
              <a:gd name="connsiteX1" fmla="*/ 5721434 w 5721434"/>
              <a:gd name="connsiteY1" fmla="*/ 7237984 h 7249883"/>
              <a:gd name="connsiteX2" fmla="*/ 0 w 5721434"/>
              <a:gd name="connsiteY2" fmla="*/ 7249883 h 7249883"/>
              <a:gd name="connsiteX3" fmla="*/ 2589613 w 5721434"/>
              <a:gd name="connsiteY3" fmla="*/ 4161 h 7249883"/>
              <a:gd name="connsiteX4" fmla="*/ 3145395 w 5721434"/>
              <a:gd name="connsiteY4" fmla="*/ 0 h 7249883"/>
              <a:gd name="connsiteX0" fmla="*/ 3145395 w 5721434"/>
              <a:gd name="connsiteY0" fmla="*/ 846 h 7250729"/>
              <a:gd name="connsiteX1" fmla="*/ 5721434 w 5721434"/>
              <a:gd name="connsiteY1" fmla="*/ 7238830 h 7250729"/>
              <a:gd name="connsiteX2" fmla="*/ 0 w 5721434"/>
              <a:gd name="connsiteY2" fmla="*/ 7250729 h 7250729"/>
              <a:gd name="connsiteX3" fmla="*/ 2589613 w 5721434"/>
              <a:gd name="connsiteY3" fmla="*/ 0 h 7250729"/>
              <a:gd name="connsiteX4" fmla="*/ 3145395 w 5721434"/>
              <a:gd name="connsiteY4" fmla="*/ 846 h 7250729"/>
              <a:gd name="connsiteX0" fmla="*/ 3145395 w 5738426"/>
              <a:gd name="connsiteY0" fmla="*/ 846 h 7250729"/>
              <a:gd name="connsiteX1" fmla="*/ 5738426 w 5738426"/>
              <a:gd name="connsiteY1" fmla="*/ 7238831 h 7250729"/>
              <a:gd name="connsiteX2" fmla="*/ 0 w 5738426"/>
              <a:gd name="connsiteY2" fmla="*/ 7250729 h 7250729"/>
              <a:gd name="connsiteX3" fmla="*/ 2589613 w 5738426"/>
              <a:gd name="connsiteY3" fmla="*/ 0 h 7250729"/>
              <a:gd name="connsiteX4" fmla="*/ 3145395 w 5738426"/>
              <a:gd name="connsiteY4" fmla="*/ 846 h 7250729"/>
              <a:gd name="connsiteX0" fmla="*/ 3158139 w 5751170"/>
              <a:gd name="connsiteY0" fmla="*/ 846 h 7250729"/>
              <a:gd name="connsiteX1" fmla="*/ 5751170 w 5751170"/>
              <a:gd name="connsiteY1" fmla="*/ 7238831 h 7250729"/>
              <a:gd name="connsiteX2" fmla="*/ 0 w 5751170"/>
              <a:gd name="connsiteY2" fmla="*/ 7250729 h 7250729"/>
              <a:gd name="connsiteX3" fmla="*/ 2602357 w 5751170"/>
              <a:gd name="connsiteY3" fmla="*/ 0 h 7250729"/>
              <a:gd name="connsiteX4" fmla="*/ 3158139 w 5751170"/>
              <a:gd name="connsiteY4" fmla="*/ 846 h 7250729"/>
              <a:gd name="connsiteX0" fmla="*/ 3158139 w 5751170"/>
              <a:gd name="connsiteY0" fmla="*/ 846 h 7245232"/>
              <a:gd name="connsiteX1" fmla="*/ 5751170 w 5751170"/>
              <a:gd name="connsiteY1" fmla="*/ 7238831 h 7245232"/>
              <a:gd name="connsiteX2" fmla="*/ 0 w 5751170"/>
              <a:gd name="connsiteY2" fmla="*/ 7245232 h 7245232"/>
              <a:gd name="connsiteX3" fmla="*/ 2602357 w 5751170"/>
              <a:gd name="connsiteY3" fmla="*/ 0 h 7245232"/>
              <a:gd name="connsiteX4" fmla="*/ 3158139 w 5751170"/>
              <a:gd name="connsiteY4" fmla="*/ 846 h 7245232"/>
              <a:gd name="connsiteX0" fmla="*/ 3158139 w 5751170"/>
              <a:gd name="connsiteY0" fmla="*/ 846 h 7245232"/>
              <a:gd name="connsiteX1" fmla="*/ 5751170 w 5751170"/>
              <a:gd name="connsiteY1" fmla="*/ 7238831 h 7245232"/>
              <a:gd name="connsiteX2" fmla="*/ 0 w 5751170"/>
              <a:gd name="connsiteY2" fmla="*/ 7245232 h 7245232"/>
              <a:gd name="connsiteX3" fmla="*/ 2602357 w 5751170"/>
              <a:gd name="connsiteY3" fmla="*/ 0 h 7245232"/>
              <a:gd name="connsiteX4" fmla="*/ 3158139 w 5751170"/>
              <a:gd name="connsiteY4" fmla="*/ 846 h 7245232"/>
              <a:gd name="connsiteX0" fmla="*/ 3158139 w 5751170"/>
              <a:gd name="connsiteY0" fmla="*/ 846 h 7245232"/>
              <a:gd name="connsiteX1" fmla="*/ 5751170 w 5751170"/>
              <a:gd name="connsiteY1" fmla="*/ 7238831 h 7245232"/>
              <a:gd name="connsiteX2" fmla="*/ 0 w 5751170"/>
              <a:gd name="connsiteY2" fmla="*/ 7245232 h 7245232"/>
              <a:gd name="connsiteX3" fmla="*/ 2602357 w 5751170"/>
              <a:gd name="connsiteY3" fmla="*/ 0 h 7245232"/>
              <a:gd name="connsiteX4" fmla="*/ 3158139 w 5751170"/>
              <a:gd name="connsiteY4" fmla="*/ 846 h 7245232"/>
              <a:gd name="connsiteX0" fmla="*/ 3158139 w 5751170"/>
              <a:gd name="connsiteY0" fmla="*/ 846 h 7245232"/>
              <a:gd name="connsiteX1" fmla="*/ 5751170 w 5751170"/>
              <a:gd name="connsiteY1" fmla="*/ 7238831 h 7245232"/>
              <a:gd name="connsiteX2" fmla="*/ 0 w 5751170"/>
              <a:gd name="connsiteY2" fmla="*/ 7245232 h 7245232"/>
              <a:gd name="connsiteX3" fmla="*/ 2602357 w 5751170"/>
              <a:gd name="connsiteY3" fmla="*/ 0 h 7245232"/>
              <a:gd name="connsiteX4" fmla="*/ 3158139 w 5751170"/>
              <a:gd name="connsiteY4" fmla="*/ 846 h 7245232"/>
              <a:gd name="connsiteX0" fmla="*/ 3148811 w 5741842"/>
              <a:gd name="connsiteY0" fmla="*/ 846 h 7245232"/>
              <a:gd name="connsiteX1" fmla="*/ 5741842 w 5741842"/>
              <a:gd name="connsiteY1" fmla="*/ 7238831 h 7245232"/>
              <a:gd name="connsiteX2" fmla="*/ 0 w 5741842"/>
              <a:gd name="connsiteY2" fmla="*/ 7245232 h 7245232"/>
              <a:gd name="connsiteX3" fmla="*/ 2593029 w 5741842"/>
              <a:gd name="connsiteY3" fmla="*/ 0 h 7245232"/>
              <a:gd name="connsiteX4" fmla="*/ 3148811 w 5741842"/>
              <a:gd name="connsiteY4" fmla="*/ 846 h 7245232"/>
              <a:gd name="connsiteX0" fmla="*/ 3153475 w 5746506"/>
              <a:gd name="connsiteY0" fmla="*/ 846 h 7238832"/>
              <a:gd name="connsiteX1" fmla="*/ 5746506 w 5746506"/>
              <a:gd name="connsiteY1" fmla="*/ 7238831 h 7238832"/>
              <a:gd name="connsiteX2" fmla="*/ 0 w 5746506"/>
              <a:gd name="connsiteY2" fmla="*/ 7228741 h 7238832"/>
              <a:gd name="connsiteX3" fmla="*/ 2597693 w 5746506"/>
              <a:gd name="connsiteY3" fmla="*/ 0 h 7238832"/>
              <a:gd name="connsiteX4" fmla="*/ 3153475 w 5746506"/>
              <a:gd name="connsiteY4" fmla="*/ 846 h 7238832"/>
              <a:gd name="connsiteX0" fmla="*/ 3158139 w 5751170"/>
              <a:gd name="connsiteY0" fmla="*/ 846 h 7239736"/>
              <a:gd name="connsiteX1" fmla="*/ 5751170 w 5751170"/>
              <a:gd name="connsiteY1" fmla="*/ 7238831 h 7239736"/>
              <a:gd name="connsiteX2" fmla="*/ 0 w 5751170"/>
              <a:gd name="connsiteY2" fmla="*/ 7239736 h 7239736"/>
              <a:gd name="connsiteX3" fmla="*/ 2602357 w 5751170"/>
              <a:gd name="connsiteY3" fmla="*/ 0 h 7239736"/>
              <a:gd name="connsiteX4" fmla="*/ 3158139 w 5751170"/>
              <a:gd name="connsiteY4" fmla="*/ 846 h 7239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51170" h="7239736">
                <a:moveTo>
                  <a:pt x="3158139" y="846"/>
                </a:moveTo>
                <a:lnTo>
                  <a:pt x="5751170" y="7238831"/>
                </a:lnTo>
                <a:lnTo>
                  <a:pt x="0" y="7239736"/>
                </a:lnTo>
                <a:cubicBezTo>
                  <a:pt x="148783" y="6813977"/>
                  <a:pt x="2331875" y="721529"/>
                  <a:pt x="2602357" y="0"/>
                </a:cubicBezTo>
                <a:lnTo>
                  <a:pt x="3158139" y="846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0" y="-570"/>
            <a:ext cx="3973749" cy="6196374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5067281 w 5089998"/>
              <a:gd name="connsiteY0" fmla="*/ 11213 h 6883504"/>
              <a:gd name="connsiteX1" fmla="*/ 5068026 w 5089998"/>
              <a:gd name="connsiteY1" fmla="*/ 6883504 h 6883504"/>
              <a:gd name="connsiteX2" fmla="*/ 95831 w 5089998"/>
              <a:gd name="connsiteY2" fmla="*/ 6874929 h 6883504"/>
              <a:gd name="connsiteX3" fmla="*/ 86789 w 5089998"/>
              <a:gd name="connsiteY3" fmla="*/ 0 h 6883504"/>
              <a:gd name="connsiteX4" fmla="*/ 5067281 w 5089998"/>
              <a:gd name="connsiteY4" fmla="*/ 11213 h 6883504"/>
              <a:gd name="connsiteX0" fmla="*/ 4995749 w 5018466"/>
              <a:gd name="connsiteY0" fmla="*/ 11213 h 6883504"/>
              <a:gd name="connsiteX1" fmla="*/ 4996494 w 5018466"/>
              <a:gd name="connsiteY1" fmla="*/ 6883504 h 6883504"/>
              <a:gd name="connsiteX2" fmla="*/ 2884647 w 5018466"/>
              <a:gd name="connsiteY2" fmla="*/ 6845432 h 6883504"/>
              <a:gd name="connsiteX3" fmla="*/ 15257 w 5018466"/>
              <a:gd name="connsiteY3" fmla="*/ 0 h 6883504"/>
              <a:gd name="connsiteX4" fmla="*/ 4995749 w 5018466"/>
              <a:gd name="connsiteY4" fmla="*/ 11213 h 688350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8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9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8244 w 5030961"/>
              <a:gd name="connsiteY0" fmla="*/ 11213 h 6883504"/>
              <a:gd name="connsiteX1" fmla="*/ 5008989 w 5030961"/>
              <a:gd name="connsiteY1" fmla="*/ 6883504 h 6883504"/>
              <a:gd name="connsiteX2" fmla="*/ 2897143 w 5030961"/>
              <a:gd name="connsiteY2" fmla="*/ 6845432 h 6883504"/>
              <a:gd name="connsiteX3" fmla="*/ 27752 w 5030961"/>
              <a:gd name="connsiteY3" fmla="*/ 0 h 6883504"/>
              <a:gd name="connsiteX4" fmla="*/ 5008244 w 5030961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69391 w 5009089"/>
              <a:gd name="connsiteY2" fmla="*/ 6845432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64101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1460"/>
              <a:gd name="connsiteY0" fmla="*/ 0 h 6872291"/>
              <a:gd name="connsiteX1" fmla="*/ 4981237 w 4981460"/>
              <a:gd name="connsiteY1" fmla="*/ 6872291 h 6872291"/>
              <a:gd name="connsiteX2" fmla="*/ 2887133 w 4981460"/>
              <a:gd name="connsiteY2" fmla="*/ 6870078 h 6872291"/>
              <a:gd name="connsiteX3" fmla="*/ 0 w 4981460"/>
              <a:gd name="connsiteY3" fmla="*/ 740 h 6872291"/>
              <a:gd name="connsiteX4" fmla="*/ 4980492 w 4981460"/>
              <a:gd name="connsiteY4" fmla="*/ 0 h 6872291"/>
              <a:gd name="connsiteX0" fmla="*/ 4980492 w 4980737"/>
              <a:gd name="connsiteY0" fmla="*/ 0 h 6870078"/>
              <a:gd name="connsiteX1" fmla="*/ 4967450 w 4980737"/>
              <a:gd name="connsiteY1" fmla="*/ 6788687 h 6870078"/>
              <a:gd name="connsiteX2" fmla="*/ 2887133 w 4980737"/>
              <a:gd name="connsiteY2" fmla="*/ 6870078 h 6870078"/>
              <a:gd name="connsiteX3" fmla="*/ 0 w 4980737"/>
              <a:gd name="connsiteY3" fmla="*/ 740 h 6870078"/>
              <a:gd name="connsiteX4" fmla="*/ 4980492 w 4980737"/>
              <a:gd name="connsiteY4" fmla="*/ 0 h 6870078"/>
              <a:gd name="connsiteX0" fmla="*/ 4980492 w 4980737"/>
              <a:gd name="connsiteY0" fmla="*/ 0 h 6788687"/>
              <a:gd name="connsiteX1" fmla="*/ 4967450 w 4980737"/>
              <a:gd name="connsiteY1" fmla="*/ 6788687 h 6788687"/>
              <a:gd name="connsiteX2" fmla="*/ 2831982 w 4980737"/>
              <a:gd name="connsiteY2" fmla="*/ 6786474 h 6788687"/>
              <a:gd name="connsiteX3" fmla="*/ 0 w 4980737"/>
              <a:gd name="connsiteY3" fmla="*/ 740 h 6788687"/>
              <a:gd name="connsiteX4" fmla="*/ 4980492 w 4980737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293556 w 4442311"/>
              <a:gd name="connsiteY2" fmla="*/ 6786474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781504 w 4442311"/>
              <a:gd name="connsiteY2" fmla="*/ 6769469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789917 w 4442311"/>
              <a:gd name="connsiteY2" fmla="*/ 6777971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58893 w 4459138"/>
              <a:gd name="connsiteY0" fmla="*/ 0 h 6788687"/>
              <a:gd name="connsiteX1" fmla="*/ 4445851 w 4459138"/>
              <a:gd name="connsiteY1" fmla="*/ 6788687 h 6788687"/>
              <a:gd name="connsiteX2" fmla="*/ 2806744 w 4459138"/>
              <a:gd name="connsiteY2" fmla="*/ 6777971 h 6788687"/>
              <a:gd name="connsiteX3" fmla="*/ 0 w 4459138"/>
              <a:gd name="connsiteY3" fmla="*/ 739 h 6788687"/>
              <a:gd name="connsiteX4" fmla="*/ 4458893 w 4459138"/>
              <a:gd name="connsiteY4" fmla="*/ 0 h 6788687"/>
              <a:gd name="connsiteX0" fmla="*/ 4442067 w 4445851"/>
              <a:gd name="connsiteY0" fmla="*/ 7763 h 6787948"/>
              <a:gd name="connsiteX1" fmla="*/ 4445851 w 4445851"/>
              <a:gd name="connsiteY1" fmla="*/ 6787948 h 6787948"/>
              <a:gd name="connsiteX2" fmla="*/ 2806744 w 4445851"/>
              <a:gd name="connsiteY2" fmla="*/ 6777232 h 6787948"/>
              <a:gd name="connsiteX3" fmla="*/ 0 w 4445851"/>
              <a:gd name="connsiteY3" fmla="*/ 0 h 6787948"/>
              <a:gd name="connsiteX4" fmla="*/ 4442067 w 4445851"/>
              <a:gd name="connsiteY4" fmla="*/ 7763 h 6787948"/>
              <a:gd name="connsiteX0" fmla="*/ 4442067 w 4445851"/>
              <a:gd name="connsiteY0" fmla="*/ 7763 h 6787948"/>
              <a:gd name="connsiteX1" fmla="*/ 4445851 w 4445851"/>
              <a:gd name="connsiteY1" fmla="*/ 6787948 h 6787948"/>
              <a:gd name="connsiteX2" fmla="*/ 2806744 w 4445851"/>
              <a:gd name="connsiteY2" fmla="*/ 6777232 h 6787948"/>
              <a:gd name="connsiteX3" fmla="*/ 0 w 4445851"/>
              <a:gd name="connsiteY3" fmla="*/ 0 h 6787948"/>
              <a:gd name="connsiteX4" fmla="*/ 4442067 w 4445851"/>
              <a:gd name="connsiteY4" fmla="*/ 7763 h 6787948"/>
              <a:gd name="connsiteX0" fmla="*/ 4425242 w 4429026"/>
              <a:gd name="connsiteY0" fmla="*/ 1 h 6780186"/>
              <a:gd name="connsiteX1" fmla="*/ 4429026 w 4429026"/>
              <a:gd name="connsiteY1" fmla="*/ 6780186 h 6780186"/>
              <a:gd name="connsiteX2" fmla="*/ 2789919 w 4429026"/>
              <a:gd name="connsiteY2" fmla="*/ 6769470 h 6780186"/>
              <a:gd name="connsiteX3" fmla="*/ 0 w 4429026"/>
              <a:gd name="connsiteY3" fmla="*/ 9243 h 6780186"/>
              <a:gd name="connsiteX4" fmla="*/ 4425242 w 4429026"/>
              <a:gd name="connsiteY4" fmla="*/ 1 h 6780186"/>
              <a:gd name="connsiteX0" fmla="*/ 4425242 w 4429026"/>
              <a:gd name="connsiteY0" fmla="*/ 0 h 6780185"/>
              <a:gd name="connsiteX1" fmla="*/ 4429026 w 4429026"/>
              <a:gd name="connsiteY1" fmla="*/ 6780185 h 6780185"/>
              <a:gd name="connsiteX2" fmla="*/ 2789919 w 4429026"/>
              <a:gd name="connsiteY2" fmla="*/ 6769469 h 6780185"/>
              <a:gd name="connsiteX3" fmla="*/ 0 w 4429026"/>
              <a:gd name="connsiteY3" fmla="*/ 740 h 6780185"/>
              <a:gd name="connsiteX4" fmla="*/ 4425242 w 4429026"/>
              <a:gd name="connsiteY4" fmla="*/ 0 h 6780185"/>
              <a:gd name="connsiteX0" fmla="*/ 4451366 w 4455150"/>
              <a:gd name="connsiteY0" fmla="*/ 0 h 6780185"/>
              <a:gd name="connsiteX1" fmla="*/ 4455150 w 4455150"/>
              <a:gd name="connsiteY1" fmla="*/ 6780185 h 6780185"/>
              <a:gd name="connsiteX2" fmla="*/ 2816043 w 4455150"/>
              <a:gd name="connsiteY2" fmla="*/ 6769469 h 6780185"/>
              <a:gd name="connsiteX3" fmla="*/ 0 w 4455150"/>
              <a:gd name="connsiteY3" fmla="*/ 739 h 6780185"/>
              <a:gd name="connsiteX4" fmla="*/ 4451366 w 4455150"/>
              <a:gd name="connsiteY4" fmla="*/ 0 h 6780185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05594 w 4444701"/>
              <a:gd name="connsiteY2" fmla="*/ 6779290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16045 w 4444701"/>
              <a:gd name="connsiteY2" fmla="*/ 6774010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784696 w 4444701"/>
              <a:gd name="connsiteY2" fmla="*/ 6784571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26495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26496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16046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05693"/>
              <a:gd name="connsiteX1" fmla="*/ 4444701 w 4444701"/>
              <a:gd name="connsiteY1" fmla="*/ 6790006 h 6805693"/>
              <a:gd name="connsiteX2" fmla="*/ 2836946 w 4444701"/>
              <a:gd name="connsiteY2" fmla="*/ 6805693 h 6805693"/>
              <a:gd name="connsiteX3" fmla="*/ 0 w 4444701"/>
              <a:gd name="connsiteY3" fmla="*/ 0 h 6805693"/>
              <a:gd name="connsiteX4" fmla="*/ 4440917 w 4444701"/>
              <a:gd name="connsiteY4" fmla="*/ 9821 h 6805693"/>
              <a:gd name="connsiteX0" fmla="*/ 4453415 w 4457199"/>
              <a:gd name="connsiteY0" fmla="*/ 9821 h 6791950"/>
              <a:gd name="connsiteX1" fmla="*/ 4457199 w 4457199"/>
              <a:gd name="connsiteY1" fmla="*/ 6790006 h 6791950"/>
              <a:gd name="connsiteX2" fmla="*/ 0 w 4457199"/>
              <a:gd name="connsiteY2" fmla="*/ 6791950 h 6791950"/>
              <a:gd name="connsiteX3" fmla="*/ 12498 w 4457199"/>
              <a:gd name="connsiteY3" fmla="*/ 0 h 6791950"/>
              <a:gd name="connsiteX4" fmla="*/ 4453415 w 4457199"/>
              <a:gd name="connsiteY4" fmla="*/ 9821 h 6791950"/>
              <a:gd name="connsiteX0" fmla="*/ 4453415 w 4751434"/>
              <a:gd name="connsiteY0" fmla="*/ 9821 h 6791950"/>
              <a:gd name="connsiteX1" fmla="*/ 4751434 w 4751434"/>
              <a:gd name="connsiteY1" fmla="*/ 6790006 h 6791950"/>
              <a:gd name="connsiteX2" fmla="*/ 0 w 4751434"/>
              <a:gd name="connsiteY2" fmla="*/ 6791950 h 6791950"/>
              <a:gd name="connsiteX3" fmla="*/ 12498 w 4751434"/>
              <a:gd name="connsiteY3" fmla="*/ 0 h 6791950"/>
              <a:gd name="connsiteX4" fmla="*/ 4453415 w 4751434"/>
              <a:gd name="connsiteY4" fmla="*/ 9821 h 6791950"/>
              <a:gd name="connsiteX0" fmla="*/ 1588485 w 4751434"/>
              <a:gd name="connsiteY0" fmla="*/ 0 h 6795872"/>
              <a:gd name="connsiteX1" fmla="*/ 4751434 w 4751434"/>
              <a:gd name="connsiteY1" fmla="*/ 6793928 h 6795872"/>
              <a:gd name="connsiteX2" fmla="*/ 0 w 4751434"/>
              <a:gd name="connsiteY2" fmla="*/ 6795872 h 6795872"/>
              <a:gd name="connsiteX3" fmla="*/ 12498 w 4751434"/>
              <a:gd name="connsiteY3" fmla="*/ 3922 h 6795872"/>
              <a:gd name="connsiteX4" fmla="*/ 1588485 w 4751434"/>
              <a:gd name="connsiteY4" fmla="*/ 0 h 6795872"/>
              <a:gd name="connsiteX0" fmla="*/ 1588485 w 4751434"/>
              <a:gd name="connsiteY0" fmla="*/ 0 h 6795872"/>
              <a:gd name="connsiteX1" fmla="*/ 4751434 w 4751434"/>
              <a:gd name="connsiteY1" fmla="*/ 6793928 h 6795872"/>
              <a:gd name="connsiteX2" fmla="*/ 0 w 4751434"/>
              <a:gd name="connsiteY2" fmla="*/ 6795872 h 6795872"/>
              <a:gd name="connsiteX3" fmla="*/ 12498 w 4751434"/>
              <a:gd name="connsiteY3" fmla="*/ 3922 h 6795872"/>
              <a:gd name="connsiteX4" fmla="*/ 1588485 w 4751434"/>
              <a:gd name="connsiteY4" fmla="*/ 0 h 6795872"/>
              <a:gd name="connsiteX0" fmla="*/ 1588485 w 4751434"/>
              <a:gd name="connsiteY0" fmla="*/ 0 h 6795872"/>
              <a:gd name="connsiteX1" fmla="*/ 4751434 w 4751434"/>
              <a:gd name="connsiteY1" fmla="*/ 6793928 h 6795872"/>
              <a:gd name="connsiteX2" fmla="*/ 0 w 4751434"/>
              <a:gd name="connsiteY2" fmla="*/ 6795872 h 6795872"/>
              <a:gd name="connsiteX3" fmla="*/ 12498 w 4751434"/>
              <a:gd name="connsiteY3" fmla="*/ 3922 h 6795872"/>
              <a:gd name="connsiteX4" fmla="*/ 1588485 w 4751434"/>
              <a:gd name="connsiteY4" fmla="*/ 0 h 6795872"/>
              <a:gd name="connsiteX0" fmla="*/ 1588485 w 4775487"/>
              <a:gd name="connsiteY0" fmla="*/ 0 h 6815273"/>
              <a:gd name="connsiteX1" fmla="*/ 4775487 w 4775487"/>
              <a:gd name="connsiteY1" fmla="*/ 6815273 h 6815273"/>
              <a:gd name="connsiteX2" fmla="*/ 0 w 4775487"/>
              <a:gd name="connsiteY2" fmla="*/ 6795872 h 6815273"/>
              <a:gd name="connsiteX3" fmla="*/ 12498 w 4775487"/>
              <a:gd name="connsiteY3" fmla="*/ 3922 h 6815273"/>
              <a:gd name="connsiteX4" fmla="*/ 1588485 w 4775487"/>
              <a:gd name="connsiteY4" fmla="*/ 0 h 6815273"/>
              <a:gd name="connsiteX0" fmla="*/ 1588485 w 4775487"/>
              <a:gd name="connsiteY0" fmla="*/ 0 h 6823633"/>
              <a:gd name="connsiteX1" fmla="*/ 4775487 w 4775487"/>
              <a:gd name="connsiteY1" fmla="*/ 6823633 h 6823633"/>
              <a:gd name="connsiteX2" fmla="*/ 0 w 4775487"/>
              <a:gd name="connsiteY2" fmla="*/ 6795872 h 6823633"/>
              <a:gd name="connsiteX3" fmla="*/ 12498 w 4775487"/>
              <a:gd name="connsiteY3" fmla="*/ 3922 h 6823633"/>
              <a:gd name="connsiteX4" fmla="*/ 1588485 w 4775487"/>
              <a:gd name="connsiteY4" fmla="*/ 0 h 6823633"/>
              <a:gd name="connsiteX0" fmla="*/ 1597906 w 4784908"/>
              <a:gd name="connsiteY0" fmla="*/ 0 h 6823633"/>
              <a:gd name="connsiteX1" fmla="*/ 4784908 w 4784908"/>
              <a:gd name="connsiteY1" fmla="*/ 6823633 h 6823633"/>
              <a:gd name="connsiteX2" fmla="*/ 0 w 4784908"/>
              <a:gd name="connsiteY2" fmla="*/ 6787512 h 6823633"/>
              <a:gd name="connsiteX3" fmla="*/ 21919 w 4784908"/>
              <a:gd name="connsiteY3" fmla="*/ 3922 h 6823633"/>
              <a:gd name="connsiteX4" fmla="*/ 1597906 w 4784908"/>
              <a:gd name="connsiteY4" fmla="*/ 0 h 6823633"/>
              <a:gd name="connsiteX0" fmla="*/ 1597906 w 4784908"/>
              <a:gd name="connsiteY0" fmla="*/ 0 h 6798552"/>
              <a:gd name="connsiteX1" fmla="*/ 4784908 w 4784908"/>
              <a:gd name="connsiteY1" fmla="*/ 6798552 h 6798552"/>
              <a:gd name="connsiteX2" fmla="*/ 0 w 4784908"/>
              <a:gd name="connsiteY2" fmla="*/ 6787512 h 6798552"/>
              <a:gd name="connsiteX3" fmla="*/ 21919 w 4784908"/>
              <a:gd name="connsiteY3" fmla="*/ 3922 h 6798552"/>
              <a:gd name="connsiteX4" fmla="*/ 1597906 w 4784908"/>
              <a:gd name="connsiteY4" fmla="*/ 0 h 6798552"/>
              <a:gd name="connsiteX0" fmla="*/ 1597906 w 4784908"/>
              <a:gd name="connsiteY0" fmla="*/ 0 h 6798552"/>
              <a:gd name="connsiteX1" fmla="*/ 4784908 w 4784908"/>
              <a:gd name="connsiteY1" fmla="*/ 6798552 h 6798552"/>
              <a:gd name="connsiteX2" fmla="*/ 0 w 4784908"/>
              <a:gd name="connsiteY2" fmla="*/ 6787512 h 6798552"/>
              <a:gd name="connsiteX3" fmla="*/ 21919 w 4784908"/>
              <a:gd name="connsiteY3" fmla="*/ 3922 h 6798552"/>
              <a:gd name="connsiteX4" fmla="*/ 1597906 w 4784908"/>
              <a:gd name="connsiteY4" fmla="*/ 0 h 6798552"/>
              <a:gd name="connsiteX0" fmla="*/ 1597906 w 4784908"/>
              <a:gd name="connsiteY0" fmla="*/ 0 h 6798552"/>
              <a:gd name="connsiteX1" fmla="*/ 4784908 w 4784908"/>
              <a:gd name="connsiteY1" fmla="*/ 6798552 h 6798552"/>
              <a:gd name="connsiteX2" fmla="*/ 0 w 4784908"/>
              <a:gd name="connsiteY2" fmla="*/ 6787512 h 6798552"/>
              <a:gd name="connsiteX3" fmla="*/ 21919 w 4784908"/>
              <a:gd name="connsiteY3" fmla="*/ 3922 h 6798552"/>
              <a:gd name="connsiteX4" fmla="*/ 1597906 w 4784908"/>
              <a:gd name="connsiteY4" fmla="*/ 0 h 6798552"/>
              <a:gd name="connsiteX0" fmla="*/ 1597906 w 4784908"/>
              <a:gd name="connsiteY0" fmla="*/ 0 h 6798552"/>
              <a:gd name="connsiteX1" fmla="*/ 4784908 w 4784908"/>
              <a:gd name="connsiteY1" fmla="*/ 6798552 h 6798552"/>
              <a:gd name="connsiteX2" fmla="*/ 0 w 4784908"/>
              <a:gd name="connsiteY2" fmla="*/ 6795873 h 6798552"/>
              <a:gd name="connsiteX3" fmla="*/ 21919 w 4784908"/>
              <a:gd name="connsiteY3" fmla="*/ 3922 h 6798552"/>
              <a:gd name="connsiteX4" fmla="*/ 1597906 w 4784908"/>
              <a:gd name="connsiteY4" fmla="*/ 0 h 6798552"/>
              <a:gd name="connsiteX0" fmla="*/ 1597906 w 4794329"/>
              <a:gd name="connsiteY0" fmla="*/ 0 h 6795873"/>
              <a:gd name="connsiteX1" fmla="*/ 4794329 w 4794329"/>
              <a:gd name="connsiteY1" fmla="*/ 6790192 h 6795873"/>
              <a:gd name="connsiteX2" fmla="*/ 0 w 4794329"/>
              <a:gd name="connsiteY2" fmla="*/ 6795873 h 6795873"/>
              <a:gd name="connsiteX3" fmla="*/ 21919 w 4794329"/>
              <a:gd name="connsiteY3" fmla="*/ 3922 h 6795873"/>
              <a:gd name="connsiteX4" fmla="*/ 1597906 w 4794329"/>
              <a:gd name="connsiteY4" fmla="*/ 0 h 6795873"/>
              <a:gd name="connsiteX0" fmla="*/ 1597906 w 4794329"/>
              <a:gd name="connsiteY0" fmla="*/ 0 h 6795873"/>
              <a:gd name="connsiteX1" fmla="*/ 4794329 w 4794329"/>
              <a:gd name="connsiteY1" fmla="*/ 6790192 h 6795873"/>
              <a:gd name="connsiteX2" fmla="*/ 0 w 4794329"/>
              <a:gd name="connsiteY2" fmla="*/ 6795873 h 6795873"/>
              <a:gd name="connsiteX3" fmla="*/ 21919 w 4794329"/>
              <a:gd name="connsiteY3" fmla="*/ 3922 h 6795873"/>
              <a:gd name="connsiteX4" fmla="*/ 1597906 w 4794329"/>
              <a:gd name="connsiteY4" fmla="*/ 0 h 6795873"/>
              <a:gd name="connsiteX0" fmla="*/ 1598984 w 4795407"/>
              <a:gd name="connsiteY0" fmla="*/ 0 h 6795873"/>
              <a:gd name="connsiteX1" fmla="*/ 4795407 w 4795407"/>
              <a:gd name="connsiteY1" fmla="*/ 6790192 h 6795873"/>
              <a:gd name="connsiteX2" fmla="*/ 1078 w 4795407"/>
              <a:gd name="connsiteY2" fmla="*/ 6795873 h 6795873"/>
              <a:gd name="connsiteX3" fmla="*/ 2254 w 4795407"/>
              <a:gd name="connsiteY3" fmla="*/ 3922 h 6795873"/>
              <a:gd name="connsiteX4" fmla="*/ 1598984 w 4795407"/>
              <a:gd name="connsiteY4" fmla="*/ 0 h 6795873"/>
              <a:gd name="connsiteX0" fmla="*/ 1598984 w 4795407"/>
              <a:gd name="connsiteY0" fmla="*/ 0 h 6795873"/>
              <a:gd name="connsiteX1" fmla="*/ 4795407 w 4795407"/>
              <a:gd name="connsiteY1" fmla="*/ 6790192 h 6795873"/>
              <a:gd name="connsiteX2" fmla="*/ 1078 w 4795407"/>
              <a:gd name="connsiteY2" fmla="*/ 6795873 h 6795873"/>
              <a:gd name="connsiteX3" fmla="*/ 2254 w 4795407"/>
              <a:gd name="connsiteY3" fmla="*/ 3922 h 6795873"/>
              <a:gd name="connsiteX4" fmla="*/ 1598984 w 4795407"/>
              <a:gd name="connsiteY4" fmla="*/ 0 h 6795873"/>
              <a:gd name="connsiteX0" fmla="*/ 1598141 w 4794564"/>
              <a:gd name="connsiteY0" fmla="*/ 0 h 6795873"/>
              <a:gd name="connsiteX1" fmla="*/ 4794564 w 4794564"/>
              <a:gd name="connsiteY1" fmla="*/ 6790192 h 6795873"/>
              <a:gd name="connsiteX2" fmla="*/ 10607 w 4794564"/>
              <a:gd name="connsiteY2" fmla="*/ 6795873 h 6795873"/>
              <a:gd name="connsiteX3" fmla="*/ 1411 w 4794564"/>
              <a:gd name="connsiteY3" fmla="*/ 3922 h 6795873"/>
              <a:gd name="connsiteX4" fmla="*/ 1598141 w 4794564"/>
              <a:gd name="connsiteY4" fmla="*/ 0 h 6795873"/>
              <a:gd name="connsiteX0" fmla="*/ 1587533 w 4783956"/>
              <a:gd name="connsiteY0" fmla="*/ 5279 h 6801152"/>
              <a:gd name="connsiteX1" fmla="*/ 4783956 w 4783956"/>
              <a:gd name="connsiteY1" fmla="*/ 6795471 h 6801152"/>
              <a:gd name="connsiteX2" fmla="*/ -1 w 4783956"/>
              <a:gd name="connsiteY2" fmla="*/ 6801152 h 6801152"/>
              <a:gd name="connsiteX3" fmla="*/ 11546 w 4783956"/>
              <a:gd name="connsiteY3" fmla="*/ 0 h 6801152"/>
              <a:gd name="connsiteX4" fmla="*/ 1587533 w 4783956"/>
              <a:gd name="connsiteY4" fmla="*/ 5279 h 6801152"/>
              <a:gd name="connsiteX0" fmla="*/ 1587534 w 4794329"/>
              <a:gd name="connsiteY0" fmla="*/ 5279 h 6801152"/>
              <a:gd name="connsiteX1" fmla="*/ 4794328 w 4794329"/>
              <a:gd name="connsiteY1" fmla="*/ 6795471 h 6801152"/>
              <a:gd name="connsiteX2" fmla="*/ 0 w 4794329"/>
              <a:gd name="connsiteY2" fmla="*/ 6801152 h 6801152"/>
              <a:gd name="connsiteX3" fmla="*/ 11547 w 4794329"/>
              <a:gd name="connsiteY3" fmla="*/ 0 h 6801152"/>
              <a:gd name="connsiteX4" fmla="*/ 1587534 w 4794329"/>
              <a:gd name="connsiteY4" fmla="*/ 5279 h 6801152"/>
              <a:gd name="connsiteX0" fmla="*/ 1587534 w 4794328"/>
              <a:gd name="connsiteY0" fmla="*/ 5279 h 6801376"/>
              <a:gd name="connsiteX1" fmla="*/ 4794328 w 4794328"/>
              <a:gd name="connsiteY1" fmla="*/ 6801376 h 6801376"/>
              <a:gd name="connsiteX2" fmla="*/ 0 w 4794328"/>
              <a:gd name="connsiteY2" fmla="*/ 6801152 h 6801376"/>
              <a:gd name="connsiteX3" fmla="*/ 11547 w 4794328"/>
              <a:gd name="connsiteY3" fmla="*/ 0 h 6801376"/>
              <a:gd name="connsiteX4" fmla="*/ 1587534 w 4794328"/>
              <a:gd name="connsiteY4" fmla="*/ 5279 h 6801376"/>
              <a:gd name="connsiteX0" fmla="*/ 1587534 w 4794328"/>
              <a:gd name="connsiteY0" fmla="*/ 5279 h 6801376"/>
              <a:gd name="connsiteX1" fmla="*/ 4794328 w 4794328"/>
              <a:gd name="connsiteY1" fmla="*/ 6801376 h 6801376"/>
              <a:gd name="connsiteX2" fmla="*/ 0 w 4794328"/>
              <a:gd name="connsiteY2" fmla="*/ 6801152 h 6801376"/>
              <a:gd name="connsiteX3" fmla="*/ 11547 w 4794328"/>
              <a:gd name="connsiteY3" fmla="*/ 0 h 6801376"/>
              <a:gd name="connsiteX4" fmla="*/ 1587534 w 4794328"/>
              <a:gd name="connsiteY4" fmla="*/ 5279 h 6801376"/>
              <a:gd name="connsiteX0" fmla="*/ 1587534 w 4794328"/>
              <a:gd name="connsiteY0" fmla="*/ 5279 h 6801376"/>
              <a:gd name="connsiteX1" fmla="*/ 4794328 w 4794328"/>
              <a:gd name="connsiteY1" fmla="*/ 6801376 h 6801376"/>
              <a:gd name="connsiteX2" fmla="*/ 0 w 4794328"/>
              <a:gd name="connsiteY2" fmla="*/ 6801152 h 6801376"/>
              <a:gd name="connsiteX3" fmla="*/ 11547 w 4794328"/>
              <a:gd name="connsiteY3" fmla="*/ 0 h 6801376"/>
              <a:gd name="connsiteX4" fmla="*/ 1587534 w 4794328"/>
              <a:gd name="connsiteY4" fmla="*/ 5279 h 6801376"/>
              <a:gd name="connsiteX0" fmla="*/ 1587534 w 4794328"/>
              <a:gd name="connsiteY0" fmla="*/ 5279 h 6801376"/>
              <a:gd name="connsiteX1" fmla="*/ 4794328 w 4794328"/>
              <a:gd name="connsiteY1" fmla="*/ 6801376 h 6801376"/>
              <a:gd name="connsiteX2" fmla="*/ 0 w 4794328"/>
              <a:gd name="connsiteY2" fmla="*/ 6801152 h 6801376"/>
              <a:gd name="connsiteX3" fmla="*/ 11547 w 4794328"/>
              <a:gd name="connsiteY3" fmla="*/ 0 h 6801376"/>
              <a:gd name="connsiteX4" fmla="*/ 1587534 w 4794328"/>
              <a:gd name="connsiteY4" fmla="*/ 5279 h 6801376"/>
              <a:gd name="connsiteX0" fmla="*/ 1587534 w 4794328"/>
              <a:gd name="connsiteY0" fmla="*/ 5279 h 6801376"/>
              <a:gd name="connsiteX1" fmla="*/ 4794328 w 4794328"/>
              <a:gd name="connsiteY1" fmla="*/ 6801376 h 6801376"/>
              <a:gd name="connsiteX2" fmla="*/ 0 w 4794328"/>
              <a:gd name="connsiteY2" fmla="*/ 6801152 h 6801376"/>
              <a:gd name="connsiteX3" fmla="*/ 11547 w 4794328"/>
              <a:gd name="connsiteY3" fmla="*/ 0 h 6801376"/>
              <a:gd name="connsiteX4" fmla="*/ 1587534 w 4794328"/>
              <a:gd name="connsiteY4" fmla="*/ 5279 h 6801376"/>
              <a:gd name="connsiteX0" fmla="*/ 1587534 w 4794328"/>
              <a:gd name="connsiteY0" fmla="*/ 5279 h 6801376"/>
              <a:gd name="connsiteX1" fmla="*/ 4794328 w 4794328"/>
              <a:gd name="connsiteY1" fmla="*/ 6801376 h 6801376"/>
              <a:gd name="connsiteX2" fmla="*/ 0 w 4794328"/>
              <a:gd name="connsiteY2" fmla="*/ 6801152 h 6801376"/>
              <a:gd name="connsiteX3" fmla="*/ 11547 w 4794328"/>
              <a:gd name="connsiteY3" fmla="*/ 0 h 6801376"/>
              <a:gd name="connsiteX4" fmla="*/ 1587534 w 4794328"/>
              <a:gd name="connsiteY4" fmla="*/ 5279 h 6801376"/>
              <a:gd name="connsiteX0" fmla="*/ 1587534 w 4794328"/>
              <a:gd name="connsiteY0" fmla="*/ 5279 h 6801376"/>
              <a:gd name="connsiteX1" fmla="*/ 4794328 w 4794328"/>
              <a:gd name="connsiteY1" fmla="*/ 6801376 h 6801376"/>
              <a:gd name="connsiteX2" fmla="*/ 0 w 4794328"/>
              <a:gd name="connsiteY2" fmla="*/ 6801152 h 6801376"/>
              <a:gd name="connsiteX3" fmla="*/ 11547 w 4794328"/>
              <a:gd name="connsiteY3" fmla="*/ 0 h 6801376"/>
              <a:gd name="connsiteX4" fmla="*/ 1587534 w 4794328"/>
              <a:gd name="connsiteY4" fmla="*/ 5279 h 6801376"/>
              <a:gd name="connsiteX0" fmla="*/ 1597818 w 4804612"/>
              <a:gd name="connsiteY0" fmla="*/ 0 h 6796097"/>
              <a:gd name="connsiteX1" fmla="*/ 4804612 w 4804612"/>
              <a:gd name="connsiteY1" fmla="*/ 6796097 h 6796097"/>
              <a:gd name="connsiteX2" fmla="*/ 10284 w 4804612"/>
              <a:gd name="connsiteY2" fmla="*/ 6795873 h 6796097"/>
              <a:gd name="connsiteX3" fmla="*/ 1882 w 4804612"/>
              <a:gd name="connsiteY3" fmla="*/ 6530 h 6796097"/>
              <a:gd name="connsiteX4" fmla="*/ 1597818 w 4804612"/>
              <a:gd name="connsiteY4" fmla="*/ 0 h 6796097"/>
              <a:gd name="connsiteX0" fmla="*/ 1587534 w 4794328"/>
              <a:gd name="connsiteY0" fmla="*/ 0 h 6796097"/>
              <a:gd name="connsiteX1" fmla="*/ 4794328 w 4794328"/>
              <a:gd name="connsiteY1" fmla="*/ 6796097 h 6796097"/>
              <a:gd name="connsiteX2" fmla="*/ 0 w 4794328"/>
              <a:gd name="connsiteY2" fmla="*/ 6795873 h 6796097"/>
              <a:gd name="connsiteX3" fmla="*/ 18198 w 4794328"/>
              <a:gd name="connsiteY3" fmla="*/ 626 h 6796097"/>
              <a:gd name="connsiteX4" fmla="*/ 1587534 w 4794328"/>
              <a:gd name="connsiteY4" fmla="*/ 0 h 6796097"/>
              <a:gd name="connsiteX0" fmla="*/ 1587534 w 4794328"/>
              <a:gd name="connsiteY0" fmla="*/ 5279 h 6801376"/>
              <a:gd name="connsiteX1" fmla="*/ 4794328 w 4794328"/>
              <a:gd name="connsiteY1" fmla="*/ 6801376 h 6801376"/>
              <a:gd name="connsiteX2" fmla="*/ 0 w 4794328"/>
              <a:gd name="connsiteY2" fmla="*/ 6801152 h 6801376"/>
              <a:gd name="connsiteX3" fmla="*/ 11548 w 4794328"/>
              <a:gd name="connsiteY3" fmla="*/ 0 h 6801376"/>
              <a:gd name="connsiteX4" fmla="*/ 1587534 w 4794328"/>
              <a:gd name="connsiteY4" fmla="*/ 5279 h 6801376"/>
              <a:gd name="connsiteX0" fmla="*/ 1587534 w 4794328"/>
              <a:gd name="connsiteY0" fmla="*/ 0 h 6796097"/>
              <a:gd name="connsiteX1" fmla="*/ 4794328 w 4794328"/>
              <a:gd name="connsiteY1" fmla="*/ 6796097 h 6796097"/>
              <a:gd name="connsiteX2" fmla="*/ 0 w 4794328"/>
              <a:gd name="connsiteY2" fmla="*/ 6795873 h 6796097"/>
              <a:gd name="connsiteX3" fmla="*/ 11548 w 4794328"/>
              <a:gd name="connsiteY3" fmla="*/ 12435 h 6796097"/>
              <a:gd name="connsiteX4" fmla="*/ 1587534 w 4794328"/>
              <a:gd name="connsiteY4" fmla="*/ 0 h 6796097"/>
              <a:gd name="connsiteX0" fmla="*/ 1587534 w 4794328"/>
              <a:gd name="connsiteY0" fmla="*/ 0 h 6796097"/>
              <a:gd name="connsiteX1" fmla="*/ 4794328 w 4794328"/>
              <a:gd name="connsiteY1" fmla="*/ 6796097 h 6796097"/>
              <a:gd name="connsiteX2" fmla="*/ 0 w 4794328"/>
              <a:gd name="connsiteY2" fmla="*/ 6795873 h 6796097"/>
              <a:gd name="connsiteX3" fmla="*/ 11548 w 4794328"/>
              <a:gd name="connsiteY3" fmla="*/ 12435 h 6796097"/>
              <a:gd name="connsiteX4" fmla="*/ 1587534 w 4794328"/>
              <a:gd name="connsiteY4" fmla="*/ 0 h 6796097"/>
              <a:gd name="connsiteX0" fmla="*/ 1587534 w 4794328"/>
              <a:gd name="connsiteY0" fmla="*/ 0 h 6796097"/>
              <a:gd name="connsiteX1" fmla="*/ 4794328 w 4794328"/>
              <a:gd name="connsiteY1" fmla="*/ 6796097 h 6796097"/>
              <a:gd name="connsiteX2" fmla="*/ 0 w 4794328"/>
              <a:gd name="connsiteY2" fmla="*/ 6795873 h 6796097"/>
              <a:gd name="connsiteX3" fmla="*/ 11548 w 4794328"/>
              <a:gd name="connsiteY3" fmla="*/ 12435 h 6796097"/>
              <a:gd name="connsiteX4" fmla="*/ 1587534 w 4794328"/>
              <a:gd name="connsiteY4" fmla="*/ 0 h 6796097"/>
              <a:gd name="connsiteX0" fmla="*/ 1594938 w 4801732"/>
              <a:gd name="connsiteY0" fmla="*/ 5279 h 6801376"/>
              <a:gd name="connsiteX1" fmla="*/ 4801732 w 4801732"/>
              <a:gd name="connsiteY1" fmla="*/ 6801376 h 6801376"/>
              <a:gd name="connsiteX2" fmla="*/ 7404 w 4801732"/>
              <a:gd name="connsiteY2" fmla="*/ 6801152 h 6801376"/>
              <a:gd name="connsiteX3" fmla="*/ 5652 w 4801732"/>
              <a:gd name="connsiteY3" fmla="*/ 0 h 6801376"/>
              <a:gd name="connsiteX4" fmla="*/ 1594938 w 4801732"/>
              <a:gd name="connsiteY4" fmla="*/ 5279 h 6801376"/>
              <a:gd name="connsiteX0" fmla="*/ 1592023 w 4798817"/>
              <a:gd name="connsiteY0" fmla="*/ 5279 h 6801376"/>
              <a:gd name="connsiteX1" fmla="*/ 4798817 w 4798817"/>
              <a:gd name="connsiteY1" fmla="*/ 6801376 h 6801376"/>
              <a:gd name="connsiteX2" fmla="*/ 4489 w 4798817"/>
              <a:gd name="connsiteY2" fmla="*/ 6801152 h 6801376"/>
              <a:gd name="connsiteX3" fmla="*/ 2737 w 4798817"/>
              <a:gd name="connsiteY3" fmla="*/ 0 h 6801376"/>
              <a:gd name="connsiteX4" fmla="*/ 1592023 w 4798817"/>
              <a:gd name="connsiteY4" fmla="*/ 5279 h 6801376"/>
              <a:gd name="connsiteX0" fmla="*/ 1589379 w 4796173"/>
              <a:gd name="connsiteY0" fmla="*/ 5279 h 6801376"/>
              <a:gd name="connsiteX1" fmla="*/ 4796173 w 4796173"/>
              <a:gd name="connsiteY1" fmla="*/ 6801376 h 6801376"/>
              <a:gd name="connsiteX2" fmla="*/ 1845 w 4796173"/>
              <a:gd name="connsiteY2" fmla="*/ 6801152 h 6801376"/>
              <a:gd name="connsiteX3" fmla="*/ 93 w 4796173"/>
              <a:gd name="connsiteY3" fmla="*/ 0 h 6801376"/>
              <a:gd name="connsiteX4" fmla="*/ 1589379 w 4796173"/>
              <a:gd name="connsiteY4" fmla="*/ 5279 h 6801376"/>
              <a:gd name="connsiteX0" fmla="*/ 1569430 w 4796173"/>
              <a:gd name="connsiteY0" fmla="*/ 0 h 6802002"/>
              <a:gd name="connsiteX1" fmla="*/ 4796173 w 4796173"/>
              <a:gd name="connsiteY1" fmla="*/ 6802002 h 6802002"/>
              <a:gd name="connsiteX2" fmla="*/ 1845 w 4796173"/>
              <a:gd name="connsiteY2" fmla="*/ 6801778 h 6802002"/>
              <a:gd name="connsiteX3" fmla="*/ 93 w 4796173"/>
              <a:gd name="connsiteY3" fmla="*/ 626 h 6802002"/>
              <a:gd name="connsiteX4" fmla="*/ 1569430 w 4796173"/>
              <a:gd name="connsiteY4" fmla="*/ 0 h 6802002"/>
              <a:gd name="connsiteX0" fmla="*/ 1569430 w 4766937"/>
              <a:gd name="connsiteY0" fmla="*/ 0 h 6802002"/>
              <a:gd name="connsiteX1" fmla="*/ 4766937 w 4766937"/>
              <a:gd name="connsiteY1" fmla="*/ 6802002 h 6802002"/>
              <a:gd name="connsiteX2" fmla="*/ 1845 w 4766937"/>
              <a:gd name="connsiteY2" fmla="*/ 6801778 h 6802002"/>
              <a:gd name="connsiteX3" fmla="*/ 93 w 4766937"/>
              <a:gd name="connsiteY3" fmla="*/ 626 h 6802002"/>
              <a:gd name="connsiteX4" fmla="*/ 1569430 w 4766937"/>
              <a:gd name="connsiteY4" fmla="*/ 0 h 6802002"/>
              <a:gd name="connsiteX0" fmla="*/ 1549939 w 4766937"/>
              <a:gd name="connsiteY0" fmla="*/ 0 h 6802002"/>
              <a:gd name="connsiteX1" fmla="*/ 4766937 w 4766937"/>
              <a:gd name="connsiteY1" fmla="*/ 6802002 h 6802002"/>
              <a:gd name="connsiteX2" fmla="*/ 1845 w 4766937"/>
              <a:gd name="connsiteY2" fmla="*/ 6801778 h 6802002"/>
              <a:gd name="connsiteX3" fmla="*/ 93 w 4766937"/>
              <a:gd name="connsiteY3" fmla="*/ 626 h 6802002"/>
              <a:gd name="connsiteX4" fmla="*/ 1549939 w 4766937"/>
              <a:gd name="connsiteY4" fmla="*/ 0 h 6802002"/>
              <a:gd name="connsiteX0" fmla="*/ 1677575 w 4766937"/>
              <a:gd name="connsiteY0" fmla="*/ 0 h 6802002"/>
              <a:gd name="connsiteX1" fmla="*/ 4766937 w 4766937"/>
              <a:gd name="connsiteY1" fmla="*/ 6802002 h 6802002"/>
              <a:gd name="connsiteX2" fmla="*/ 1845 w 4766937"/>
              <a:gd name="connsiteY2" fmla="*/ 6801778 h 6802002"/>
              <a:gd name="connsiteX3" fmla="*/ 93 w 4766937"/>
              <a:gd name="connsiteY3" fmla="*/ 626 h 6802002"/>
              <a:gd name="connsiteX4" fmla="*/ 1677575 w 4766937"/>
              <a:gd name="connsiteY4" fmla="*/ 0 h 6802002"/>
              <a:gd name="connsiteX0" fmla="*/ 1677575 w 4912806"/>
              <a:gd name="connsiteY0" fmla="*/ 0 h 6802002"/>
              <a:gd name="connsiteX1" fmla="*/ 4912806 w 4912806"/>
              <a:gd name="connsiteY1" fmla="*/ 6802002 h 6802002"/>
              <a:gd name="connsiteX2" fmla="*/ 1845 w 4912806"/>
              <a:gd name="connsiteY2" fmla="*/ 6801778 h 6802002"/>
              <a:gd name="connsiteX3" fmla="*/ 93 w 4912806"/>
              <a:gd name="connsiteY3" fmla="*/ 626 h 6802002"/>
              <a:gd name="connsiteX4" fmla="*/ 1677575 w 4912806"/>
              <a:gd name="connsiteY4" fmla="*/ 0 h 680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12806" h="6802002">
                <a:moveTo>
                  <a:pt x="1677575" y="0"/>
                </a:moveTo>
                <a:lnTo>
                  <a:pt x="4912806" y="6802002"/>
                </a:lnTo>
                <a:lnTo>
                  <a:pt x="1845" y="6801778"/>
                </a:lnTo>
                <a:cubicBezTo>
                  <a:pt x="2500" y="3353767"/>
                  <a:pt x="-563" y="319227"/>
                  <a:pt x="93" y="626"/>
                </a:cubicBezTo>
                <a:lnTo>
                  <a:pt x="1677575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5"/>
          </p:nvPr>
        </p:nvSpPr>
        <p:spPr>
          <a:xfrm flipH="1">
            <a:off x="1450379" y="-9218"/>
            <a:ext cx="5758302" cy="6215868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7448293 w 9561967"/>
              <a:gd name="connsiteY3" fmla="*/ 3536 h 6878465"/>
              <a:gd name="connsiteX4" fmla="*/ 9539250 w 9561967"/>
              <a:gd name="connsiteY4" fmla="*/ 0 h 6878465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334182 h 7212647"/>
              <a:gd name="connsiteX1" fmla="*/ 9539995 w 9561967"/>
              <a:gd name="connsiteY1" fmla="*/ 7206473 h 7212647"/>
              <a:gd name="connsiteX2" fmla="*/ 0 w 9561967"/>
              <a:gd name="connsiteY2" fmla="*/ 7212647 h 7212647"/>
              <a:gd name="connsiteX3" fmla="*/ 3201552 w 9561967"/>
              <a:gd name="connsiteY3" fmla="*/ 352467 h 7212647"/>
              <a:gd name="connsiteX4" fmla="*/ 9539250 w 9561967"/>
              <a:gd name="connsiteY4" fmla="*/ 334182 h 7212647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366951 h 7245416"/>
              <a:gd name="connsiteX1" fmla="*/ 9539995 w 9561967"/>
              <a:gd name="connsiteY1" fmla="*/ 7239242 h 7245416"/>
              <a:gd name="connsiteX2" fmla="*/ 0 w 9561967"/>
              <a:gd name="connsiteY2" fmla="*/ 7245416 h 7245416"/>
              <a:gd name="connsiteX3" fmla="*/ 3201552 w 9561967"/>
              <a:gd name="connsiteY3" fmla="*/ 385236 h 7245416"/>
              <a:gd name="connsiteX4" fmla="*/ 9539250 w 9561967"/>
              <a:gd name="connsiteY4" fmla="*/ 366951 h 7245416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539250 w 9561967"/>
              <a:gd name="connsiteY0" fmla="*/ 0 h 6878465"/>
              <a:gd name="connsiteX1" fmla="*/ 9539995 w 9561967"/>
              <a:gd name="connsiteY1" fmla="*/ 6872291 h 6878465"/>
              <a:gd name="connsiteX2" fmla="*/ 0 w 9561967"/>
              <a:gd name="connsiteY2" fmla="*/ 6878465 h 6878465"/>
              <a:gd name="connsiteX3" fmla="*/ 3201552 w 9561967"/>
              <a:gd name="connsiteY3" fmla="*/ 18285 h 6878465"/>
              <a:gd name="connsiteX4" fmla="*/ 9539250 w 9561967"/>
              <a:gd name="connsiteY4" fmla="*/ 0 h 6878465"/>
              <a:gd name="connsiteX0" fmla="*/ 9247378 w 9270095"/>
              <a:gd name="connsiteY0" fmla="*/ 0 h 6878465"/>
              <a:gd name="connsiteX1" fmla="*/ 9248123 w 9270095"/>
              <a:gd name="connsiteY1" fmla="*/ 6872291 h 6878465"/>
              <a:gd name="connsiteX2" fmla="*/ 0 w 9270095"/>
              <a:gd name="connsiteY2" fmla="*/ 6878465 h 6878465"/>
              <a:gd name="connsiteX3" fmla="*/ 2909680 w 9270095"/>
              <a:gd name="connsiteY3" fmla="*/ 18285 h 6878465"/>
              <a:gd name="connsiteX4" fmla="*/ 9247378 w 9270095"/>
              <a:gd name="connsiteY4" fmla="*/ 0 h 6878465"/>
              <a:gd name="connsiteX0" fmla="*/ 9247378 w 9270095"/>
              <a:gd name="connsiteY0" fmla="*/ 0 h 6878465"/>
              <a:gd name="connsiteX1" fmla="*/ 9248123 w 9270095"/>
              <a:gd name="connsiteY1" fmla="*/ 6872291 h 6878465"/>
              <a:gd name="connsiteX2" fmla="*/ 0 w 9270095"/>
              <a:gd name="connsiteY2" fmla="*/ 6878465 h 6878465"/>
              <a:gd name="connsiteX3" fmla="*/ 2909680 w 9270095"/>
              <a:gd name="connsiteY3" fmla="*/ 18285 h 6878465"/>
              <a:gd name="connsiteX4" fmla="*/ 9247378 w 9270095"/>
              <a:gd name="connsiteY4" fmla="*/ 0 h 6878465"/>
              <a:gd name="connsiteX0" fmla="*/ 9247378 w 9270095"/>
              <a:gd name="connsiteY0" fmla="*/ 1581696 h 8460161"/>
              <a:gd name="connsiteX1" fmla="*/ 9248123 w 9270095"/>
              <a:gd name="connsiteY1" fmla="*/ 8453987 h 8460161"/>
              <a:gd name="connsiteX2" fmla="*/ 0 w 9270095"/>
              <a:gd name="connsiteY2" fmla="*/ 8460161 h 8460161"/>
              <a:gd name="connsiteX3" fmla="*/ 2909680 w 9270095"/>
              <a:gd name="connsiteY3" fmla="*/ 1599981 h 8460161"/>
              <a:gd name="connsiteX4" fmla="*/ 9247378 w 9270095"/>
              <a:gd name="connsiteY4" fmla="*/ 1581696 h 8460161"/>
              <a:gd name="connsiteX0" fmla="*/ 9247378 w 9270095"/>
              <a:gd name="connsiteY0" fmla="*/ 1581696 h 8460161"/>
              <a:gd name="connsiteX1" fmla="*/ 9248123 w 9270095"/>
              <a:gd name="connsiteY1" fmla="*/ 8453987 h 8460161"/>
              <a:gd name="connsiteX2" fmla="*/ 0 w 9270095"/>
              <a:gd name="connsiteY2" fmla="*/ 8460161 h 8460161"/>
              <a:gd name="connsiteX3" fmla="*/ 2909680 w 9270095"/>
              <a:gd name="connsiteY3" fmla="*/ 1599981 h 8460161"/>
              <a:gd name="connsiteX4" fmla="*/ 9247378 w 9270095"/>
              <a:gd name="connsiteY4" fmla="*/ 1581696 h 8460161"/>
              <a:gd name="connsiteX0" fmla="*/ 9247378 w 9270095"/>
              <a:gd name="connsiteY0" fmla="*/ 1581696 h 8460161"/>
              <a:gd name="connsiteX1" fmla="*/ 9248123 w 9270095"/>
              <a:gd name="connsiteY1" fmla="*/ 8453987 h 8460161"/>
              <a:gd name="connsiteX2" fmla="*/ 0 w 9270095"/>
              <a:gd name="connsiteY2" fmla="*/ 8460161 h 8460161"/>
              <a:gd name="connsiteX3" fmla="*/ 2909680 w 9270095"/>
              <a:gd name="connsiteY3" fmla="*/ 1599981 h 8460161"/>
              <a:gd name="connsiteX4" fmla="*/ 9247378 w 9270095"/>
              <a:gd name="connsiteY4" fmla="*/ 1581696 h 8460161"/>
              <a:gd name="connsiteX0" fmla="*/ 9247378 w 9270095"/>
              <a:gd name="connsiteY0" fmla="*/ 0 h 6878465"/>
              <a:gd name="connsiteX1" fmla="*/ 9248123 w 9270095"/>
              <a:gd name="connsiteY1" fmla="*/ 6872291 h 6878465"/>
              <a:gd name="connsiteX2" fmla="*/ 0 w 9270095"/>
              <a:gd name="connsiteY2" fmla="*/ 6878465 h 6878465"/>
              <a:gd name="connsiteX3" fmla="*/ 2909680 w 9270095"/>
              <a:gd name="connsiteY3" fmla="*/ 18285 h 6878465"/>
              <a:gd name="connsiteX4" fmla="*/ 9247378 w 9270095"/>
              <a:gd name="connsiteY4" fmla="*/ 0 h 6878465"/>
              <a:gd name="connsiteX0" fmla="*/ 9247378 w 9270095"/>
              <a:gd name="connsiteY0" fmla="*/ 0 h 6878465"/>
              <a:gd name="connsiteX1" fmla="*/ 9248123 w 9270095"/>
              <a:gd name="connsiteY1" fmla="*/ 6872291 h 6878465"/>
              <a:gd name="connsiteX2" fmla="*/ 0 w 9270095"/>
              <a:gd name="connsiteY2" fmla="*/ 6878465 h 6878465"/>
              <a:gd name="connsiteX3" fmla="*/ 2909680 w 9270095"/>
              <a:gd name="connsiteY3" fmla="*/ 18285 h 6878465"/>
              <a:gd name="connsiteX4" fmla="*/ 9247378 w 9270095"/>
              <a:gd name="connsiteY4" fmla="*/ 0 h 6878465"/>
              <a:gd name="connsiteX0" fmla="*/ 9247378 w 9270095"/>
              <a:gd name="connsiteY0" fmla="*/ 0 h 6872291"/>
              <a:gd name="connsiteX1" fmla="*/ 9248123 w 9270095"/>
              <a:gd name="connsiteY1" fmla="*/ 6872291 h 6872291"/>
              <a:gd name="connsiteX2" fmla="*/ 0 w 9270095"/>
              <a:gd name="connsiteY2" fmla="*/ 6865765 h 6872291"/>
              <a:gd name="connsiteX3" fmla="*/ 2909680 w 9270095"/>
              <a:gd name="connsiteY3" fmla="*/ 18285 h 6872291"/>
              <a:gd name="connsiteX4" fmla="*/ 9247378 w 9270095"/>
              <a:gd name="connsiteY4" fmla="*/ 0 h 6872291"/>
              <a:gd name="connsiteX0" fmla="*/ 9247378 w 9270095"/>
              <a:gd name="connsiteY0" fmla="*/ 0 h 6865765"/>
              <a:gd name="connsiteX1" fmla="*/ 9248123 w 9270095"/>
              <a:gd name="connsiteY1" fmla="*/ 6859591 h 6865765"/>
              <a:gd name="connsiteX2" fmla="*/ 0 w 9270095"/>
              <a:gd name="connsiteY2" fmla="*/ 6865765 h 6865765"/>
              <a:gd name="connsiteX3" fmla="*/ 2909680 w 9270095"/>
              <a:gd name="connsiteY3" fmla="*/ 18285 h 6865765"/>
              <a:gd name="connsiteX4" fmla="*/ 9247378 w 9270095"/>
              <a:gd name="connsiteY4" fmla="*/ 0 h 6865765"/>
              <a:gd name="connsiteX0" fmla="*/ 9247378 w 9254234"/>
              <a:gd name="connsiteY0" fmla="*/ 0 h 6865765"/>
              <a:gd name="connsiteX1" fmla="*/ 9248123 w 9254234"/>
              <a:gd name="connsiteY1" fmla="*/ 6859591 h 6865765"/>
              <a:gd name="connsiteX2" fmla="*/ 0 w 9254234"/>
              <a:gd name="connsiteY2" fmla="*/ 6865765 h 6865765"/>
              <a:gd name="connsiteX3" fmla="*/ 2909680 w 9254234"/>
              <a:gd name="connsiteY3" fmla="*/ 18285 h 6865765"/>
              <a:gd name="connsiteX4" fmla="*/ 9247378 w 9254234"/>
              <a:gd name="connsiteY4" fmla="*/ 0 h 6865765"/>
              <a:gd name="connsiteX0" fmla="*/ 9247378 w 9254234"/>
              <a:gd name="connsiteY0" fmla="*/ 0 h 6865765"/>
              <a:gd name="connsiteX1" fmla="*/ 9248123 w 9254234"/>
              <a:gd name="connsiteY1" fmla="*/ 6859591 h 6865765"/>
              <a:gd name="connsiteX2" fmla="*/ 0 w 9254234"/>
              <a:gd name="connsiteY2" fmla="*/ 6865765 h 6865765"/>
              <a:gd name="connsiteX3" fmla="*/ 2909680 w 9254234"/>
              <a:gd name="connsiteY3" fmla="*/ 18285 h 6865765"/>
              <a:gd name="connsiteX4" fmla="*/ 9247378 w 9254234"/>
              <a:gd name="connsiteY4" fmla="*/ 0 h 6865765"/>
              <a:gd name="connsiteX0" fmla="*/ 9247378 w 9254234"/>
              <a:gd name="connsiteY0" fmla="*/ 0 h 6865765"/>
              <a:gd name="connsiteX1" fmla="*/ 9248123 w 9254234"/>
              <a:gd name="connsiteY1" fmla="*/ 6859591 h 6865765"/>
              <a:gd name="connsiteX2" fmla="*/ 0 w 9254234"/>
              <a:gd name="connsiteY2" fmla="*/ 6865765 h 6865765"/>
              <a:gd name="connsiteX3" fmla="*/ 2909680 w 9254234"/>
              <a:gd name="connsiteY3" fmla="*/ 18285 h 6865765"/>
              <a:gd name="connsiteX4" fmla="*/ 9247378 w 9254234"/>
              <a:gd name="connsiteY4" fmla="*/ 0 h 6865765"/>
              <a:gd name="connsiteX0" fmla="*/ 9247378 w 9254234"/>
              <a:gd name="connsiteY0" fmla="*/ 0 h 6865765"/>
              <a:gd name="connsiteX1" fmla="*/ 9248123 w 9254234"/>
              <a:gd name="connsiteY1" fmla="*/ 6859591 h 6865765"/>
              <a:gd name="connsiteX2" fmla="*/ 0 w 9254234"/>
              <a:gd name="connsiteY2" fmla="*/ 6865765 h 6865765"/>
              <a:gd name="connsiteX3" fmla="*/ 2909680 w 9254234"/>
              <a:gd name="connsiteY3" fmla="*/ 5585 h 6865765"/>
              <a:gd name="connsiteX4" fmla="*/ 9247378 w 9254234"/>
              <a:gd name="connsiteY4" fmla="*/ 0 h 6865765"/>
              <a:gd name="connsiteX0" fmla="*/ 9247378 w 9254234"/>
              <a:gd name="connsiteY0" fmla="*/ 0 h 6865765"/>
              <a:gd name="connsiteX1" fmla="*/ 9248123 w 9254234"/>
              <a:gd name="connsiteY1" fmla="*/ 6859591 h 6865765"/>
              <a:gd name="connsiteX2" fmla="*/ 0 w 9254234"/>
              <a:gd name="connsiteY2" fmla="*/ 6865765 h 6865765"/>
              <a:gd name="connsiteX3" fmla="*/ 2909680 w 9254234"/>
              <a:gd name="connsiteY3" fmla="*/ 5585 h 6865765"/>
              <a:gd name="connsiteX4" fmla="*/ 9247378 w 9254234"/>
              <a:gd name="connsiteY4" fmla="*/ 0 h 6865765"/>
              <a:gd name="connsiteX0" fmla="*/ 9247378 w 9254234"/>
              <a:gd name="connsiteY0" fmla="*/ 0 h 6865765"/>
              <a:gd name="connsiteX1" fmla="*/ 9248123 w 9254234"/>
              <a:gd name="connsiteY1" fmla="*/ 6859591 h 6865765"/>
              <a:gd name="connsiteX2" fmla="*/ 0 w 9254234"/>
              <a:gd name="connsiteY2" fmla="*/ 6865765 h 6865765"/>
              <a:gd name="connsiteX3" fmla="*/ 2909680 w 9254234"/>
              <a:gd name="connsiteY3" fmla="*/ 5585 h 6865765"/>
              <a:gd name="connsiteX4" fmla="*/ 9247378 w 9254234"/>
              <a:gd name="connsiteY4" fmla="*/ 0 h 6865765"/>
              <a:gd name="connsiteX0" fmla="*/ 9247378 w 9248123"/>
              <a:gd name="connsiteY0" fmla="*/ 0 h 6865765"/>
              <a:gd name="connsiteX1" fmla="*/ 9248123 w 9248123"/>
              <a:gd name="connsiteY1" fmla="*/ 6859591 h 6865765"/>
              <a:gd name="connsiteX2" fmla="*/ 0 w 9248123"/>
              <a:gd name="connsiteY2" fmla="*/ 6865765 h 6865765"/>
              <a:gd name="connsiteX3" fmla="*/ 2909680 w 9248123"/>
              <a:gd name="connsiteY3" fmla="*/ 5585 h 6865765"/>
              <a:gd name="connsiteX4" fmla="*/ 9247378 w 9248123"/>
              <a:gd name="connsiteY4" fmla="*/ 0 h 6865765"/>
              <a:gd name="connsiteX0" fmla="*/ 9247378 w 9248123"/>
              <a:gd name="connsiteY0" fmla="*/ 0 h 6865765"/>
              <a:gd name="connsiteX1" fmla="*/ 9248123 w 9248123"/>
              <a:gd name="connsiteY1" fmla="*/ 6859591 h 6865765"/>
              <a:gd name="connsiteX2" fmla="*/ 0 w 9248123"/>
              <a:gd name="connsiteY2" fmla="*/ 6865765 h 6865765"/>
              <a:gd name="connsiteX3" fmla="*/ 2909680 w 9248123"/>
              <a:gd name="connsiteY3" fmla="*/ 5585 h 6865765"/>
              <a:gd name="connsiteX4" fmla="*/ 9247378 w 9248123"/>
              <a:gd name="connsiteY4" fmla="*/ 0 h 6865765"/>
              <a:gd name="connsiteX0" fmla="*/ 8845810 w 8846555"/>
              <a:gd name="connsiteY0" fmla="*/ 0 h 6876427"/>
              <a:gd name="connsiteX1" fmla="*/ 8846555 w 8846555"/>
              <a:gd name="connsiteY1" fmla="*/ 6859591 h 6876427"/>
              <a:gd name="connsiteX2" fmla="*/ 0 w 8846555"/>
              <a:gd name="connsiteY2" fmla="*/ 6876427 h 6876427"/>
              <a:gd name="connsiteX3" fmla="*/ 2508112 w 8846555"/>
              <a:gd name="connsiteY3" fmla="*/ 5585 h 6876427"/>
              <a:gd name="connsiteX4" fmla="*/ 8845810 w 8846555"/>
              <a:gd name="connsiteY4" fmla="*/ 0 h 6876427"/>
              <a:gd name="connsiteX0" fmla="*/ 8825733 w 8826478"/>
              <a:gd name="connsiteY0" fmla="*/ 0 h 6887090"/>
              <a:gd name="connsiteX1" fmla="*/ 8826478 w 8826478"/>
              <a:gd name="connsiteY1" fmla="*/ 6859591 h 6887090"/>
              <a:gd name="connsiteX2" fmla="*/ 0 w 8826478"/>
              <a:gd name="connsiteY2" fmla="*/ 6887090 h 6887090"/>
              <a:gd name="connsiteX3" fmla="*/ 2488035 w 8826478"/>
              <a:gd name="connsiteY3" fmla="*/ 5585 h 6887090"/>
              <a:gd name="connsiteX4" fmla="*/ 8825733 w 8826478"/>
              <a:gd name="connsiteY4" fmla="*/ 0 h 6887090"/>
              <a:gd name="connsiteX0" fmla="*/ 14517637 w 14518382"/>
              <a:gd name="connsiteY0" fmla="*/ 0 h 6887090"/>
              <a:gd name="connsiteX1" fmla="*/ 14518382 w 14518382"/>
              <a:gd name="connsiteY1" fmla="*/ 6859591 h 6887090"/>
              <a:gd name="connsiteX2" fmla="*/ 5691904 w 14518382"/>
              <a:gd name="connsiteY2" fmla="*/ 6887090 h 6887090"/>
              <a:gd name="connsiteX3" fmla="*/ 168646 w 14518382"/>
              <a:gd name="connsiteY3" fmla="*/ 5585 h 6887090"/>
              <a:gd name="connsiteX4" fmla="*/ 14517637 w 14518382"/>
              <a:gd name="connsiteY4" fmla="*/ 0 h 6887090"/>
              <a:gd name="connsiteX0" fmla="*/ 14348991 w 14349736"/>
              <a:gd name="connsiteY0" fmla="*/ 0 h 6887090"/>
              <a:gd name="connsiteX1" fmla="*/ 14349736 w 14349736"/>
              <a:gd name="connsiteY1" fmla="*/ 6859591 h 6887090"/>
              <a:gd name="connsiteX2" fmla="*/ 5523258 w 14349736"/>
              <a:gd name="connsiteY2" fmla="*/ 6887090 h 6887090"/>
              <a:gd name="connsiteX3" fmla="*/ 0 w 14349736"/>
              <a:gd name="connsiteY3" fmla="*/ 5585 h 6887090"/>
              <a:gd name="connsiteX4" fmla="*/ 14348991 w 14349736"/>
              <a:gd name="connsiteY4" fmla="*/ 0 h 6887090"/>
              <a:gd name="connsiteX0" fmla="*/ 14348991 w 14349736"/>
              <a:gd name="connsiteY0" fmla="*/ 0 h 6887090"/>
              <a:gd name="connsiteX1" fmla="*/ 14349736 w 14349736"/>
              <a:gd name="connsiteY1" fmla="*/ 6859591 h 6887090"/>
              <a:gd name="connsiteX2" fmla="*/ 5523258 w 14349736"/>
              <a:gd name="connsiteY2" fmla="*/ 6887090 h 6887090"/>
              <a:gd name="connsiteX3" fmla="*/ 0 w 14349736"/>
              <a:gd name="connsiteY3" fmla="*/ 5585 h 6887090"/>
              <a:gd name="connsiteX4" fmla="*/ 14348991 w 14349736"/>
              <a:gd name="connsiteY4" fmla="*/ 0 h 6887090"/>
              <a:gd name="connsiteX0" fmla="*/ 14348991 w 14349736"/>
              <a:gd name="connsiteY0" fmla="*/ 0 h 6887090"/>
              <a:gd name="connsiteX1" fmla="*/ 14349736 w 14349736"/>
              <a:gd name="connsiteY1" fmla="*/ 6859591 h 6887090"/>
              <a:gd name="connsiteX2" fmla="*/ 5523258 w 14349736"/>
              <a:gd name="connsiteY2" fmla="*/ 6887090 h 6887090"/>
              <a:gd name="connsiteX3" fmla="*/ 0 w 14349736"/>
              <a:gd name="connsiteY3" fmla="*/ 5585 h 6887090"/>
              <a:gd name="connsiteX4" fmla="*/ 14348991 w 14349736"/>
              <a:gd name="connsiteY4" fmla="*/ 0 h 6887090"/>
              <a:gd name="connsiteX0" fmla="*/ 14348991 w 14349736"/>
              <a:gd name="connsiteY0" fmla="*/ 0 h 6887090"/>
              <a:gd name="connsiteX1" fmla="*/ 14349736 w 14349736"/>
              <a:gd name="connsiteY1" fmla="*/ 6848929 h 6887090"/>
              <a:gd name="connsiteX2" fmla="*/ 5523258 w 14349736"/>
              <a:gd name="connsiteY2" fmla="*/ 6887090 h 6887090"/>
              <a:gd name="connsiteX3" fmla="*/ 0 w 14349736"/>
              <a:gd name="connsiteY3" fmla="*/ 5585 h 6887090"/>
              <a:gd name="connsiteX4" fmla="*/ 14348991 w 14349736"/>
              <a:gd name="connsiteY4" fmla="*/ 0 h 6887090"/>
              <a:gd name="connsiteX0" fmla="*/ 14348991 w 15978152"/>
              <a:gd name="connsiteY0" fmla="*/ 0 h 6887090"/>
              <a:gd name="connsiteX1" fmla="*/ 14349736 w 15978152"/>
              <a:gd name="connsiteY1" fmla="*/ 6848929 h 6887090"/>
              <a:gd name="connsiteX2" fmla="*/ 5523258 w 15978152"/>
              <a:gd name="connsiteY2" fmla="*/ 6887090 h 6887090"/>
              <a:gd name="connsiteX3" fmla="*/ 0 w 15978152"/>
              <a:gd name="connsiteY3" fmla="*/ 5585 h 6887090"/>
              <a:gd name="connsiteX4" fmla="*/ 14348991 w 15978152"/>
              <a:gd name="connsiteY4" fmla="*/ 0 h 6887090"/>
              <a:gd name="connsiteX0" fmla="*/ 14348991 w 15978152"/>
              <a:gd name="connsiteY0" fmla="*/ 0 h 6902244"/>
              <a:gd name="connsiteX1" fmla="*/ 14349736 w 15978152"/>
              <a:gd name="connsiteY1" fmla="*/ 6902244 h 6902244"/>
              <a:gd name="connsiteX2" fmla="*/ 5523258 w 15978152"/>
              <a:gd name="connsiteY2" fmla="*/ 6887090 h 6902244"/>
              <a:gd name="connsiteX3" fmla="*/ 0 w 15978152"/>
              <a:gd name="connsiteY3" fmla="*/ 5585 h 6902244"/>
              <a:gd name="connsiteX4" fmla="*/ 14348991 w 15978152"/>
              <a:gd name="connsiteY4" fmla="*/ 0 h 6902244"/>
              <a:gd name="connsiteX0" fmla="*/ 14348991 w 14349736"/>
              <a:gd name="connsiteY0" fmla="*/ 0 h 6902244"/>
              <a:gd name="connsiteX1" fmla="*/ 14349736 w 14349736"/>
              <a:gd name="connsiteY1" fmla="*/ 6902244 h 6902244"/>
              <a:gd name="connsiteX2" fmla="*/ 5523258 w 14349736"/>
              <a:gd name="connsiteY2" fmla="*/ 6887090 h 6902244"/>
              <a:gd name="connsiteX3" fmla="*/ 0 w 14349736"/>
              <a:gd name="connsiteY3" fmla="*/ 5585 h 6902244"/>
              <a:gd name="connsiteX4" fmla="*/ 14348991 w 14349736"/>
              <a:gd name="connsiteY4" fmla="*/ 0 h 6902244"/>
              <a:gd name="connsiteX0" fmla="*/ 14348991 w 14349736"/>
              <a:gd name="connsiteY0" fmla="*/ 0 h 6891582"/>
              <a:gd name="connsiteX1" fmla="*/ 14349736 w 14349736"/>
              <a:gd name="connsiteY1" fmla="*/ 6891582 h 6891582"/>
              <a:gd name="connsiteX2" fmla="*/ 5523258 w 14349736"/>
              <a:gd name="connsiteY2" fmla="*/ 6887090 h 6891582"/>
              <a:gd name="connsiteX3" fmla="*/ 0 w 14349736"/>
              <a:gd name="connsiteY3" fmla="*/ 5585 h 6891582"/>
              <a:gd name="connsiteX4" fmla="*/ 14348991 w 14349736"/>
              <a:gd name="connsiteY4" fmla="*/ 0 h 6891582"/>
              <a:gd name="connsiteX0" fmla="*/ 14333263 w 14334008"/>
              <a:gd name="connsiteY0" fmla="*/ 0 h 6891582"/>
              <a:gd name="connsiteX1" fmla="*/ 14334008 w 14334008"/>
              <a:gd name="connsiteY1" fmla="*/ 6891582 h 6891582"/>
              <a:gd name="connsiteX2" fmla="*/ 5507530 w 14334008"/>
              <a:gd name="connsiteY2" fmla="*/ 6887090 h 6891582"/>
              <a:gd name="connsiteX3" fmla="*/ 0 w 14334008"/>
              <a:gd name="connsiteY3" fmla="*/ 5585 h 6891582"/>
              <a:gd name="connsiteX4" fmla="*/ 14333263 w 14334008"/>
              <a:gd name="connsiteY4" fmla="*/ 0 h 6891582"/>
              <a:gd name="connsiteX0" fmla="*/ 14333263 w 14360222"/>
              <a:gd name="connsiteY0" fmla="*/ 0 h 6887090"/>
              <a:gd name="connsiteX1" fmla="*/ 14360222 w 14360222"/>
              <a:gd name="connsiteY1" fmla="*/ 6780216 h 6887090"/>
              <a:gd name="connsiteX2" fmla="*/ 5507530 w 14360222"/>
              <a:gd name="connsiteY2" fmla="*/ 6887090 h 6887090"/>
              <a:gd name="connsiteX3" fmla="*/ 0 w 14360222"/>
              <a:gd name="connsiteY3" fmla="*/ 5585 h 6887090"/>
              <a:gd name="connsiteX4" fmla="*/ 14333263 w 14360222"/>
              <a:gd name="connsiteY4" fmla="*/ 0 h 6887090"/>
              <a:gd name="connsiteX0" fmla="*/ 14333263 w 14360222"/>
              <a:gd name="connsiteY0" fmla="*/ 0 h 6803565"/>
              <a:gd name="connsiteX1" fmla="*/ 14360222 w 14360222"/>
              <a:gd name="connsiteY1" fmla="*/ 6780216 h 6803565"/>
              <a:gd name="connsiteX2" fmla="*/ 5507530 w 14360222"/>
              <a:gd name="connsiteY2" fmla="*/ 6803565 h 6803565"/>
              <a:gd name="connsiteX3" fmla="*/ 0 w 14360222"/>
              <a:gd name="connsiteY3" fmla="*/ 5585 h 6803565"/>
              <a:gd name="connsiteX4" fmla="*/ 14333263 w 14360222"/>
              <a:gd name="connsiteY4" fmla="*/ 0 h 6803565"/>
              <a:gd name="connsiteX0" fmla="*/ 14333263 w 14360222"/>
              <a:gd name="connsiteY0" fmla="*/ 0 h 6780216"/>
              <a:gd name="connsiteX1" fmla="*/ 14360222 w 14360222"/>
              <a:gd name="connsiteY1" fmla="*/ 6780216 h 6780216"/>
              <a:gd name="connsiteX2" fmla="*/ 5533744 w 14360222"/>
              <a:gd name="connsiteY2" fmla="*/ 6775723 h 6780216"/>
              <a:gd name="connsiteX3" fmla="*/ 0 w 14360222"/>
              <a:gd name="connsiteY3" fmla="*/ 5585 h 6780216"/>
              <a:gd name="connsiteX4" fmla="*/ 14333263 w 14360222"/>
              <a:gd name="connsiteY4" fmla="*/ 0 h 6780216"/>
              <a:gd name="connsiteX0" fmla="*/ 11641274 w 14360222"/>
              <a:gd name="connsiteY0" fmla="*/ 0 h 6780216"/>
              <a:gd name="connsiteX1" fmla="*/ 14360222 w 14360222"/>
              <a:gd name="connsiteY1" fmla="*/ 6780216 h 6780216"/>
              <a:gd name="connsiteX2" fmla="*/ 5533744 w 14360222"/>
              <a:gd name="connsiteY2" fmla="*/ 6775723 h 6780216"/>
              <a:gd name="connsiteX3" fmla="*/ 0 w 14360222"/>
              <a:gd name="connsiteY3" fmla="*/ 5585 h 6780216"/>
              <a:gd name="connsiteX4" fmla="*/ 11641274 w 14360222"/>
              <a:gd name="connsiteY4" fmla="*/ 0 h 6780216"/>
              <a:gd name="connsiteX0" fmla="*/ 11621406 w 14360222"/>
              <a:gd name="connsiteY0" fmla="*/ 0 h 6785492"/>
              <a:gd name="connsiteX1" fmla="*/ 14360222 w 14360222"/>
              <a:gd name="connsiteY1" fmla="*/ 6785492 h 6785492"/>
              <a:gd name="connsiteX2" fmla="*/ 5533744 w 14360222"/>
              <a:gd name="connsiteY2" fmla="*/ 6780999 h 6785492"/>
              <a:gd name="connsiteX3" fmla="*/ 0 w 14360222"/>
              <a:gd name="connsiteY3" fmla="*/ 10861 h 6785492"/>
              <a:gd name="connsiteX4" fmla="*/ 11621406 w 14360222"/>
              <a:gd name="connsiteY4" fmla="*/ 0 h 6785492"/>
              <a:gd name="connsiteX0" fmla="*/ 11621406 w 14360222"/>
              <a:gd name="connsiteY0" fmla="*/ 0 h 6785492"/>
              <a:gd name="connsiteX1" fmla="*/ 14360222 w 14360222"/>
              <a:gd name="connsiteY1" fmla="*/ 6785492 h 6785492"/>
              <a:gd name="connsiteX2" fmla="*/ 5533744 w 14360222"/>
              <a:gd name="connsiteY2" fmla="*/ 6780999 h 6785492"/>
              <a:gd name="connsiteX3" fmla="*/ 0 w 14360222"/>
              <a:gd name="connsiteY3" fmla="*/ 10861 h 6785492"/>
              <a:gd name="connsiteX4" fmla="*/ 11621406 w 14360222"/>
              <a:gd name="connsiteY4" fmla="*/ 0 h 6785492"/>
              <a:gd name="connsiteX0" fmla="*/ 11621406 w 14360222"/>
              <a:gd name="connsiteY0" fmla="*/ 0 h 6785492"/>
              <a:gd name="connsiteX1" fmla="*/ 14360222 w 14360222"/>
              <a:gd name="connsiteY1" fmla="*/ 6785492 h 6785492"/>
              <a:gd name="connsiteX2" fmla="*/ 5533744 w 14360222"/>
              <a:gd name="connsiteY2" fmla="*/ 6780999 h 6785492"/>
              <a:gd name="connsiteX3" fmla="*/ 0 w 14360222"/>
              <a:gd name="connsiteY3" fmla="*/ 10861 h 6785492"/>
              <a:gd name="connsiteX4" fmla="*/ 11621406 w 14360222"/>
              <a:gd name="connsiteY4" fmla="*/ 0 h 6785492"/>
              <a:gd name="connsiteX0" fmla="*/ 11621406 w 14360222"/>
              <a:gd name="connsiteY0" fmla="*/ 0 h 6785492"/>
              <a:gd name="connsiteX1" fmla="*/ 14360222 w 14360222"/>
              <a:gd name="connsiteY1" fmla="*/ 6785492 h 6785492"/>
              <a:gd name="connsiteX2" fmla="*/ 5533744 w 14360222"/>
              <a:gd name="connsiteY2" fmla="*/ 6780999 h 6785492"/>
              <a:gd name="connsiteX3" fmla="*/ 0 w 14360222"/>
              <a:gd name="connsiteY3" fmla="*/ 10861 h 6785492"/>
              <a:gd name="connsiteX4" fmla="*/ 11621406 w 14360222"/>
              <a:gd name="connsiteY4" fmla="*/ 0 h 6785492"/>
              <a:gd name="connsiteX0" fmla="*/ 11621406 w 14360222"/>
              <a:gd name="connsiteY0" fmla="*/ 0 h 6785492"/>
              <a:gd name="connsiteX1" fmla="*/ 14360222 w 14360222"/>
              <a:gd name="connsiteY1" fmla="*/ 6785492 h 6785492"/>
              <a:gd name="connsiteX2" fmla="*/ 5533744 w 14360222"/>
              <a:gd name="connsiteY2" fmla="*/ 6780999 h 6785492"/>
              <a:gd name="connsiteX3" fmla="*/ 0 w 14360222"/>
              <a:gd name="connsiteY3" fmla="*/ 10861 h 6785492"/>
              <a:gd name="connsiteX4" fmla="*/ 11621406 w 14360222"/>
              <a:gd name="connsiteY4" fmla="*/ 0 h 6785492"/>
              <a:gd name="connsiteX0" fmla="*/ 11631338 w 14360222"/>
              <a:gd name="connsiteY0" fmla="*/ 0 h 6785492"/>
              <a:gd name="connsiteX1" fmla="*/ 14360222 w 14360222"/>
              <a:gd name="connsiteY1" fmla="*/ 6785492 h 6785492"/>
              <a:gd name="connsiteX2" fmla="*/ 5533744 w 14360222"/>
              <a:gd name="connsiteY2" fmla="*/ 6780999 h 6785492"/>
              <a:gd name="connsiteX3" fmla="*/ 0 w 14360222"/>
              <a:gd name="connsiteY3" fmla="*/ 10861 h 6785492"/>
              <a:gd name="connsiteX4" fmla="*/ 11631338 w 14360222"/>
              <a:gd name="connsiteY4" fmla="*/ 0 h 6785492"/>
              <a:gd name="connsiteX0" fmla="*/ 11631338 w 14360222"/>
              <a:gd name="connsiteY0" fmla="*/ 0 h 6785492"/>
              <a:gd name="connsiteX1" fmla="*/ 14360222 w 14360222"/>
              <a:gd name="connsiteY1" fmla="*/ 6785492 h 6785492"/>
              <a:gd name="connsiteX2" fmla="*/ 5533744 w 14360222"/>
              <a:gd name="connsiteY2" fmla="*/ 6780999 h 6785492"/>
              <a:gd name="connsiteX3" fmla="*/ 0 w 14360222"/>
              <a:gd name="connsiteY3" fmla="*/ 10861 h 6785492"/>
              <a:gd name="connsiteX4" fmla="*/ 11631338 w 14360222"/>
              <a:gd name="connsiteY4" fmla="*/ 0 h 6785492"/>
              <a:gd name="connsiteX0" fmla="*/ 11631338 w 11814310"/>
              <a:gd name="connsiteY0" fmla="*/ 0 h 6785492"/>
              <a:gd name="connsiteX1" fmla="*/ 6234586 w 11814310"/>
              <a:gd name="connsiteY1" fmla="*/ 6785492 h 6785492"/>
              <a:gd name="connsiteX2" fmla="*/ 5533744 w 11814310"/>
              <a:gd name="connsiteY2" fmla="*/ 6780999 h 6785492"/>
              <a:gd name="connsiteX3" fmla="*/ 0 w 11814310"/>
              <a:gd name="connsiteY3" fmla="*/ 10861 h 6785492"/>
              <a:gd name="connsiteX4" fmla="*/ 11631338 w 11814310"/>
              <a:gd name="connsiteY4" fmla="*/ 0 h 6785492"/>
              <a:gd name="connsiteX0" fmla="*/ 11631338 w 11814310"/>
              <a:gd name="connsiteY0" fmla="*/ 0 h 6785492"/>
              <a:gd name="connsiteX1" fmla="*/ 6234585 w 11814310"/>
              <a:gd name="connsiteY1" fmla="*/ 6785492 h 6785492"/>
              <a:gd name="connsiteX2" fmla="*/ 5533744 w 11814310"/>
              <a:gd name="connsiteY2" fmla="*/ 6780999 h 6785492"/>
              <a:gd name="connsiteX3" fmla="*/ 0 w 11814310"/>
              <a:gd name="connsiteY3" fmla="*/ 10861 h 6785492"/>
              <a:gd name="connsiteX4" fmla="*/ 11631338 w 11814310"/>
              <a:gd name="connsiteY4" fmla="*/ 0 h 6785492"/>
              <a:gd name="connsiteX0" fmla="*/ 11631338 w 11905523"/>
              <a:gd name="connsiteY0" fmla="*/ 0 h 6785492"/>
              <a:gd name="connsiteX1" fmla="*/ 6234585 w 11905523"/>
              <a:gd name="connsiteY1" fmla="*/ 6785492 h 6785492"/>
              <a:gd name="connsiteX2" fmla="*/ 5533744 w 11905523"/>
              <a:gd name="connsiteY2" fmla="*/ 6780999 h 6785492"/>
              <a:gd name="connsiteX3" fmla="*/ 0 w 11905523"/>
              <a:gd name="connsiteY3" fmla="*/ 10861 h 6785492"/>
              <a:gd name="connsiteX4" fmla="*/ 11631338 w 11905523"/>
              <a:gd name="connsiteY4" fmla="*/ 0 h 6785492"/>
              <a:gd name="connsiteX0" fmla="*/ 11631338 w 11905523"/>
              <a:gd name="connsiteY0" fmla="*/ 0 h 6823201"/>
              <a:gd name="connsiteX1" fmla="*/ 6234585 w 11905523"/>
              <a:gd name="connsiteY1" fmla="*/ 6785492 h 6823201"/>
              <a:gd name="connsiteX2" fmla="*/ 5444341 w 11905523"/>
              <a:gd name="connsiteY2" fmla="*/ 6823201 h 6823201"/>
              <a:gd name="connsiteX3" fmla="*/ 0 w 11905523"/>
              <a:gd name="connsiteY3" fmla="*/ 10861 h 6823201"/>
              <a:gd name="connsiteX4" fmla="*/ 11631338 w 11905523"/>
              <a:gd name="connsiteY4" fmla="*/ 0 h 6823201"/>
              <a:gd name="connsiteX0" fmla="*/ 11631338 w 11905523"/>
              <a:gd name="connsiteY0" fmla="*/ 0 h 6827694"/>
              <a:gd name="connsiteX1" fmla="*/ 6234586 w 11905523"/>
              <a:gd name="connsiteY1" fmla="*/ 6827694 h 6827694"/>
              <a:gd name="connsiteX2" fmla="*/ 5444341 w 11905523"/>
              <a:gd name="connsiteY2" fmla="*/ 6823201 h 6827694"/>
              <a:gd name="connsiteX3" fmla="*/ 0 w 11905523"/>
              <a:gd name="connsiteY3" fmla="*/ 10861 h 6827694"/>
              <a:gd name="connsiteX4" fmla="*/ 11631338 w 11905523"/>
              <a:gd name="connsiteY4" fmla="*/ 0 h 6827694"/>
              <a:gd name="connsiteX0" fmla="*/ 11631338 w 11904499"/>
              <a:gd name="connsiteY0" fmla="*/ 0 h 6827694"/>
              <a:gd name="connsiteX1" fmla="*/ 6214719 w 11904499"/>
              <a:gd name="connsiteY1" fmla="*/ 6827694 h 6827694"/>
              <a:gd name="connsiteX2" fmla="*/ 5444341 w 11904499"/>
              <a:gd name="connsiteY2" fmla="*/ 6823201 h 6827694"/>
              <a:gd name="connsiteX3" fmla="*/ 0 w 11904499"/>
              <a:gd name="connsiteY3" fmla="*/ 10861 h 6827694"/>
              <a:gd name="connsiteX4" fmla="*/ 11631338 w 11904499"/>
              <a:gd name="connsiteY4" fmla="*/ 0 h 6827694"/>
              <a:gd name="connsiteX0" fmla="*/ 11631338 w 11904984"/>
              <a:gd name="connsiteY0" fmla="*/ 0 h 6827694"/>
              <a:gd name="connsiteX1" fmla="*/ 6214719 w 11904984"/>
              <a:gd name="connsiteY1" fmla="*/ 6827694 h 6827694"/>
              <a:gd name="connsiteX2" fmla="*/ 5444341 w 11904984"/>
              <a:gd name="connsiteY2" fmla="*/ 6823201 h 6827694"/>
              <a:gd name="connsiteX3" fmla="*/ 0 w 11904984"/>
              <a:gd name="connsiteY3" fmla="*/ 10861 h 6827694"/>
              <a:gd name="connsiteX4" fmla="*/ 11631338 w 11904984"/>
              <a:gd name="connsiteY4" fmla="*/ 0 h 6827694"/>
              <a:gd name="connsiteX0" fmla="*/ 11631338 w 11631338"/>
              <a:gd name="connsiteY0" fmla="*/ 0 h 6827694"/>
              <a:gd name="connsiteX1" fmla="*/ 6214719 w 11631338"/>
              <a:gd name="connsiteY1" fmla="*/ 6827694 h 6827694"/>
              <a:gd name="connsiteX2" fmla="*/ 5444341 w 11631338"/>
              <a:gd name="connsiteY2" fmla="*/ 6823201 h 6827694"/>
              <a:gd name="connsiteX3" fmla="*/ 0 w 11631338"/>
              <a:gd name="connsiteY3" fmla="*/ 10861 h 6827694"/>
              <a:gd name="connsiteX4" fmla="*/ 11631338 w 11631338"/>
              <a:gd name="connsiteY4" fmla="*/ 0 h 6827694"/>
              <a:gd name="connsiteX0" fmla="*/ 11631338 w 11631338"/>
              <a:gd name="connsiteY0" fmla="*/ 0 h 6827694"/>
              <a:gd name="connsiteX1" fmla="*/ 6214719 w 11631338"/>
              <a:gd name="connsiteY1" fmla="*/ 6827694 h 6827694"/>
              <a:gd name="connsiteX2" fmla="*/ 5404608 w 11631338"/>
              <a:gd name="connsiteY2" fmla="*/ 6823201 h 6827694"/>
              <a:gd name="connsiteX3" fmla="*/ 0 w 11631338"/>
              <a:gd name="connsiteY3" fmla="*/ 10861 h 6827694"/>
              <a:gd name="connsiteX4" fmla="*/ 11631338 w 11631338"/>
              <a:gd name="connsiteY4" fmla="*/ 0 h 6827694"/>
              <a:gd name="connsiteX0" fmla="*/ 11631338 w 11631338"/>
              <a:gd name="connsiteY0" fmla="*/ 0 h 6823201"/>
              <a:gd name="connsiteX1" fmla="*/ 6204787 w 11631338"/>
              <a:gd name="connsiteY1" fmla="*/ 6822418 h 6823201"/>
              <a:gd name="connsiteX2" fmla="*/ 5404608 w 11631338"/>
              <a:gd name="connsiteY2" fmla="*/ 6823201 h 6823201"/>
              <a:gd name="connsiteX3" fmla="*/ 0 w 11631338"/>
              <a:gd name="connsiteY3" fmla="*/ 10861 h 6823201"/>
              <a:gd name="connsiteX4" fmla="*/ 11631338 w 11631338"/>
              <a:gd name="connsiteY4" fmla="*/ 0 h 6823201"/>
              <a:gd name="connsiteX0" fmla="*/ 11631338 w 11631338"/>
              <a:gd name="connsiteY0" fmla="*/ 0 h 6822418"/>
              <a:gd name="connsiteX1" fmla="*/ 6204787 w 11631338"/>
              <a:gd name="connsiteY1" fmla="*/ 6822418 h 6822418"/>
              <a:gd name="connsiteX2" fmla="*/ 5420336 w 11631338"/>
              <a:gd name="connsiteY2" fmla="*/ 6806496 h 6822418"/>
              <a:gd name="connsiteX3" fmla="*/ 0 w 11631338"/>
              <a:gd name="connsiteY3" fmla="*/ 10861 h 6822418"/>
              <a:gd name="connsiteX4" fmla="*/ 11631338 w 11631338"/>
              <a:gd name="connsiteY4" fmla="*/ 0 h 6822418"/>
              <a:gd name="connsiteX0" fmla="*/ 11631338 w 11631338"/>
              <a:gd name="connsiteY0" fmla="*/ 0 h 6806496"/>
              <a:gd name="connsiteX1" fmla="*/ 6220515 w 11631338"/>
              <a:gd name="connsiteY1" fmla="*/ 6805713 h 6806496"/>
              <a:gd name="connsiteX2" fmla="*/ 5420336 w 11631338"/>
              <a:gd name="connsiteY2" fmla="*/ 6806496 h 6806496"/>
              <a:gd name="connsiteX3" fmla="*/ 0 w 11631338"/>
              <a:gd name="connsiteY3" fmla="*/ 10861 h 6806496"/>
              <a:gd name="connsiteX4" fmla="*/ 11631338 w 11631338"/>
              <a:gd name="connsiteY4" fmla="*/ 0 h 6806496"/>
              <a:gd name="connsiteX0" fmla="*/ 11631338 w 11631338"/>
              <a:gd name="connsiteY0" fmla="*/ 0 h 6805713"/>
              <a:gd name="connsiteX1" fmla="*/ 6220515 w 11631338"/>
              <a:gd name="connsiteY1" fmla="*/ 6805713 h 6805713"/>
              <a:gd name="connsiteX2" fmla="*/ 5420336 w 11631338"/>
              <a:gd name="connsiteY2" fmla="*/ 6798144 h 6805713"/>
              <a:gd name="connsiteX3" fmla="*/ 0 w 11631338"/>
              <a:gd name="connsiteY3" fmla="*/ 10861 h 6805713"/>
              <a:gd name="connsiteX4" fmla="*/ 11631338 w 11631338"/>
              <a:gd name="connsiteY4" fmla="*/ 0 h 6805713"/>
              <a:gd name="connsiteX0" fmla="*/ 11631338 w 11631338"/>
              <a:gd name="connsiteY0" fmla="*/ 0 h 6798144"/>
              <a:gd name="connsiteX1" fmla="*/ 6220515 w 11631338"/>
              <a:gd name="connsiteY1" fmla="*/ 6789008 h 6798144"/>
              <a:gd name="connsiteX2" fmla="*/ 5420336 w 11631338"/>
              <a:gd name="connsiteY2" fmla="*/ 6798144 h 6798144"/>
              <a:gd name="connsiteX3" fmla="*/ 0 w 11631338"/>
              <a:gd name="connsiteY3" fmla="*/ 10861 h 6798144"/>
              <a:gd name="connsiteX4" fmla="*/ 11631338 w 11631338"/>
              <a:gd name="connsiteY4" fmla="*/ 0 h 6798144"/>
              <a:gd name="connsiteX0" fmla="*/ 11631338 w 11631338"/>
              <a:gd name="connsiteY0" fmla="*/ 0 h 6790933"/>
              <a:gd name="connsiteX1" fmla="*/ 6220515 w 11631338"/>
              <a:gd name="connsiteY1" fmla="*/ 6789008 h 6790933"/>
              <a:gd name="connsiteX2" fmla="*/ 5420336 w 11631338"/>
              <a:gd name="connsiteY2" fmla="*/ 6790933 h 6790933"/>
              <a:gd name="connsiteX3" fmla="*/ 0 w 11631338"/>
              <a:gd name="connsiteY3" fmla="*/ 10861 h 6790933"/>
              <a:gd name="connsiteX4" fmla="*/ 11631338 w 11631338"/>
              <a:gd name="connsiteY4" fmla="*/ 0 h 6790933"/>
              <a:gd name="connsiteX0" fmla="*/ 11631338 w 11631338"/>
              <a:gd name="connsiteY0" fmla="*/ 0 h 6790933"/>
              <a:gd name="connsiteX1" fmla="*/ 6220515 w 11631338"/>
              <a:gd name="connsiteY1" fmla="*/ 6789008 h 6790933"/>
              <a:gd name="connsiteX2" fmla="*/ 5320417 w 11631338"/>
              <a:gd name="connsiteY2" fmla="*/ 6790933 h 6790933"/>
              <a:gd name="connsiteX3" fmla="*/ 0 w 11631338"/>
              <a:gd name="connsiteY3" fmla="*/ 10861 h 6790933"/>
              <a:gd name="connsiteX4" fmla="*/ 11631338 w 11631338"/>
              <a:gd name="connsiteY4" fmla="*/ 0 h 6790933"/>
              <a:gd name="connsiteX0" fmla="*/ 11642438 w 11642438"/>
              <a:gd name="connsiteY0" fmla="*/ 0 h 6790933"/>
              <a:gd name="connsiteX1" fmla="*/ 6231615 w 11642438"/>
              <a:gd name="connsiteY1" fmla="*/ 6789008 h 6790933"/>
              <a:gd name="connsiteX2" fmla="*/ 5331517 w 11642438"/>
              <a:gd name="connsiteY2" fmla="*/ 6790933 h 6790933"/>
              <a:gd name="connsiteX3" fmla="*/ 0 w 11642438"/>
              <a:gd name="connsiteY3" fmla="*/ 4965 h 6790933"/>
              <a:gd name="connsiteX4" fmla="*/ 11642438 w 11642438"/>
              <a:gd name="connsiteY4" fmla="*/ 0 h 6790933"/>
              <a:gd name="connsiteX0" fmla="*/ 11658166 w 11658166"/>
              <a:gd name="connsiteY0" fmla="*/ 0 h 6790933"/>
              <a:gd name="connsiteX1" fmla="*/ 6247343 w 11658166"/>
              <a:gd name="connsiteY1" fmla="*/ 6789008 h 6790933"/>
              <a:gd name="connsiteX2" fmla="*/ 5347245 w 11658166"/>
              <a:gd name="connsiteY2" fmla="*/ 6790933 h 6790933"/>
              <a:gd name="connsiteX3" fmla="*/ 0 w 11658166"/>
              <a:gd name="connsiteY3" fmla="*/ 789 h 6790933"/>
              <a:gd name="connsiteX4" fmla="*/ 11658166 w 11658166"/>
              <a:gd name="connsiteY4" fmla="*/ 0 h 6790933"/>
              <a:gd name="connsiteX0" fmla="*/ 11658166 w 11658166"/>
              <a:gd name="connsiteY0" fmla="*/ 0 h 6790933"/>
              <a:gd name="connsiteX1" fmla="*/ 6247343 w 11658166"/>
              <a:gd name="connsiteY1" fmla="*/ 6789008 h 6790933"/>
              <a:gd name="connsiteX2" fmla="*/ 5428598 w 11658166"/>
              <a:gd name="connsiteY2" fmla="*/ 6790933 h 6790933"/>
              <a:gd name="connsiteX3" fmla="*/ 0 w 11658166"/>
              <a:gd name="connsiteY3" fmla="*/ 789 h 6790933"/>
              <a:gd name="connsiteX4" fmla="*/ 11658166 w 11658166"/>
              <a:gd name="connsiteY4" fmla="*/ 0 h 6790933"/>
              <a:gd name="connsiteX0" fmla="*/ 11641895 w 11641895"/>
              <a:gd name="connsiteY0" fmla="*/ 7850 h 6798783"/>
              <a:gd name="connsiteX1" fmla="*/ 6231072 w 11641895"/>
              <a:gd name="connsiteY1" fmla="*/ 6796858 h 6798783"/>
              <a:gd name="connsiteX2" fmla="*/ 5412327 w 11641895"/>
              <a:gd name="connsiteY2" fmla="*/ 6798783 h 6798783"/>
              <a:gd name="connsiteX3" fmla="*/ 0 w 11641895"/>
              <a:gd name="connsiteY3" fmla="*/ 0 h 6798783"/>
              <a:gd name="connsiteX4" fmla="*/ 11641895 w 11641895"/>
              <a:gd name="connsiteY4" fmla="*/ 7850 h 6798783"/>
              <a:gd name="connsiteX0" fmla="*/ 11609355 w 11609355"/>
              <a:gd name="connsiteY0" fmla="*/ 0 h 6790933"/>
              <a:gd name="connsiteX1" fmla="*/ 6198532 w 11609355"/>
              <a:gd name="connsiteY1" fmla="*/ 6789008 h 6790933"/>
              <a:gd name="connsiteX2" fmla="*/ 5379787 w 11609355"/>
              <a:gd name="connsiteY2" fmla="*/ 6790933 h 6790933"/>
              <a:gd name="connsiteX3" fmla="*/ 0 w 11609355"/>
              <a:gd name="connsiteY3" fmla="*/ 790 h 6790933"/>
              <a:gd name="connsiteX4" fmla="*/ 11609355 w 11609355"/>
              <a:gd name="connsiteY4" fmla="*/ 0 h 6790933"/>
              <a:gd name="connsiteX0" fmla="*/ 11609355 w 11609355"/>
              <a:gd name="connsiteY0" fmla="*/ 0 h 6795639"/>
              <a:gd name="connsiteX1" fmla="*/ 6198532 w 11609355"/>
              <a:gd name="connsiteY1" fmla="*/ 6789008 h 6795639"/>
              <a:gd name="connsiteX2" fmla="*/ 5424092 w 11609355"/>
              <a:gd name="connsiteY2" fmla="*/ 6795639 h 6795639"/>
              <a:gd name="connsiteX3" fmla="*/ 0 w 11609355"/>
              <a:gd name="connsiteY3" fmla="*/ 790 h 6795639"/>
              <a:gd name="connsiteX4" fmla="*/ 11609355 w 11609355"/>
              <a:gd name="connsiteY4" fmla="*/ 0 h 6795639"/>
              <a:gd name="connsiteX0" fmla="*/ 11609355 w 11609355"/>
              <a:gd name="connsiteY0" fmla="*/ 0 h 6798420"/>
              <a:gd name="connsiteX1" fmla="*/ 6207393 w 11609355"/>
              <a:gd name="connsiteY1" fmla="*/ 6798420 h 6798420"/>
              <a:gd name="connsiteX2" fmla="*/ 5424092 w 11609355"/>
              <a:gd name="connsiteY2" fmla="*/ 6795639 h 6798420"/>
              <a:gd name="connsiteX3" fmla="*/ 0 w 11609355"/>
              <a:gd name="connsiteY3" fmla="*/ 790 h 6798420"/>
              <a:gd name="connsiteX4" fmla="*/ 11609355 w 11609355"/>
              <a:gd name="connsiteY4" fmla="*/ 0 h 6798420"/>
              <a:gd name="connsiteX0" fmla="*/ 11609355 w 11609355"/>
              <a:gd name="connsiteY0" fmla="*/ 0 h 6805050"/>
              <a:gd name="connsiteX1" fmla="*/ 6207393 w 11609355"/>
              <a:gd name="connsiteY1" fmla="*/ 6798420 h 6805050"/>
              <a:gd name="connsiteX2" fmla="*/ 5397510 w 11609355"/>
              <a:gd name="connsiteY2" fmla="*/ 6805050 h 6805050"/>
              <a:gd name="connsiteX3" fmla="*/ 0 w 11609355"/>
              <a:gd name="connsiteY3" fmla="*/ 790 h 6805050"/>
              <a:gd name="connsiteX4" fmla="*/ 11609355 w 11609355"/>
              <a:gd name="connsiteY4" fmla="*/ 0 h 6805050"/>
              <a:gd name="connsiteX0" fmla="*/ 11609355 w 11609355"/>
              <a:gd name="connsiteY0" fmla="*/ 0 h 6799884"/>
              <a:gd name="connsiteX1" fmla="*/ 6207393 w 11609355"/>
              <a:gd name="connsiteY1" fmla="*/ 6798420 h 6799884"/>
              <a:gd name="connsiteX2" fmla="*/ 5407237 w 11609355"/>
              <a:gd name="connsiteY2" fmla="*/ 6799884 h 6799884"/>
              <a:gd name="connsiteX3" fmla="*/ 0 w 11609355"/>
              <a:gd name="connsiteY3" fmla="*/ 790 h 6799884"/>
              <a:gd name="connsiteX4" fmla="*/ 11609355 w 11609355"/>
              <a:gd name="connsiteY4" fmla="*/ 0 h 6799884"/>
              <a:gd name="connsiteX0" fmla="*/ 11609355 w 11609355"/>
              <a:gd name="connsiteY0" fmla="*/ 0 h 6799884"/>
              <a:gd name="connsiteX1" fmla="*/ 6207393 w 11609355"/>
              <a:gd name="connsiteY1" fmla="*/ 6798420 h 6799884"/>
              <a:gd name="connsiteX2" fmla="*/ 5407237 w 11609355"/>
              <a:gd name="connsiteY2" fmla="*/ 6799884 h 6799884"/>
              <a:gd name="connsiteX3" fmla="*/ 0 w 11609355"/>
              <a:gd name="connsiteY3" fmla="*/ 790 h 6799884"/>
              <a:gd name="connsiteX4" fmla="*/ 11609355 w 11609355"/>
              <a:gd name="connsiteY4" fmla="*/ 0 h 6799884"/>
              <a:gd name="connsiteX0" fmla="*/ 11609355 w 11609355"/>
              <a:gd name="connsiteY0" fmla="*/ 0 h 6799884"/>
              <a:gd name="connsiteX1" fmla="*/ 6207393 w 11609355"/>
              <a:gd name="connsiteY1" fmla="*/ 6798420 h 6799884"/>
              <a:gd name="connsiteX2" fmla="*/ 5416965 w 11609355"/>
              <a:gd name="connsiteY2" fmla="*/ 6799884 h 6799884"/>
              <a:gd name="connsiteX3" fmla="*/ 0 w 11609355"/>
              <a:gd name="connsiteY3" fmla="*/ 790 h 6799884"/>
              <a:gd name="connsiteX4" fmla="*/ 11609355 w 11609355"/>
              <a:gd name="connsiteY4" fmla="*/ 0 h 6799884"/>
              <a:gd name="connsiteX0" fmla="*/ 11609355 w 11609355"/>
              <a:gd name="connsiteY0" fmla="*/ 0 h 6799884"/>
              <a:gd name="connsiteX1" fmla="*/ 6207393 w 11609355"/>
              <a:gd name="connsiteY1" fmla="*/ 6798420 h 6799884"/>
              <a:gd name="connsiteX2" fmla="*/ 5416965 w 11609355"/>
              <a:gd name="connsiteY2" fmla="*/ 6799884 h 6799884"/>
              <a:gd name="connsiteX3" fmla="*/ 0 w 11609355"/>
              <a:gd name="connsiteY3" fmla="*/ 790 h 6799884"/>
              <a:gd name="connsiteX4" fmla="*/ 11609355 w 11609355"/>
              <a:gd name="connsiteY4" fmla="*/ 0 h 6799884"/>
              <a:gd name="connsiteX0" fmla="*/ 11609355 w 11609355"/>
              <a:gd name="connsiteY0" fmla="*/ 0 h 6798420"/>
              <a:gd name="connsiteX1" fmla="*/ 6207393 w 11609355"/>
              <a:gd name="connsiteY1" fmla="*/ 6798420 h 6798420"/>
              <a:gd name="connsiteX2" fmla="*/ 5416965 w 11609355"/>
              <a:gd name="connsiteY2" fmla="*/ 6789551 h 6798420"/>
              <a:gd name="connsiteX3" fmla="*/ 0 w 11609355"/>
              <a:gd name="connsiteY3" fmla="*/ 790 h 6798420"/>
              <a:gd name="connsiteX4" fmla="*/ 11609355 w 11609355"/>
              <a:gd name="connsiteY4" fmla="*/ 0 h 6798420"/>
              <a:gd name="connsiteX0" fmla="*/ 11609355 w 11609355"/>
              <a:gd name="connsiteY0" fmla="*/ 0 h 6798420"/>
              <a:gd name="connsiteX1" fmla="*/ 6207393 w 11609355"/>
              <a:gd name="connsiteY1" fmla="*/ 6798420 h 6798420"/>
              <a:gd name="connsiteX2" fmla="*/ 5416965 w 11609355"/>
              <a:gd name="connsiteY2" fmla="*/ 6794717 h 6798420"/>
              <a:gd name="connsiteX3" fmla="*/ 0 w 11609355"/>
              <a:gd name="connsiteY3" fmla="*/ 790 h 6798420"/>
              <a:gd name="connsiteX4" fmla="*/ 11609355 w 11609355"/>
              <a:gd name="connsiteY4" fmla="*/ 0 h 6798420"/>
              <a:gd name="connsiteX0" fmla="*/ 11609355 w 11609355"/>
              <a:gd name="connsiteY0" fmla="*/ 0 h 6798420"/>
              <a:gd name="connsiteX1" fmla="*/ 6207393 w 11609355"/>
              <a:gd name="connsiteY1" fmla="*/ 6798420 h 6798420"/>
              <a:gd name="connsiteX2" fmla="*/ 5416965 w 11609355"/>
              <a:gd name="connsiteY2" fmla="*/ 6784880 h 6798420"/>
              <a:gd name="connsiteX3" fmla="*/ 0 w 11609355"/>
              <a:gd name="connsiteY3" fmla="*/ 790 h 6798420"/>
              <a:gd name="connsiteX4" fmla="*/ 11609355 w 11609355"/>
              <a:gd name="connsiteY4" fmla="*/ 0 h 6798420"/>
              <a:gd name="connsiteX0" fmla="*/ 11609355 w 11609355"/>
              <a:gd name="connsiteY0" fmla="*/ 0 h 6798420"/>
              <a:gd name="connsiteX1" fmla="*/ 6207393 w 11609355"/>
              <a:gd name="connsiteY1" fmla="*/ 6798420 h 6798420"/>
              <a:gd name="connsiteX2" fmla="*/ 5416965 w 11609355"/>
              <a:gd name="connsiteY2" fmla="*/ 6794717 h 6798420"/>
              <a:gd name="connsiteX3" fmla="*/ 0 w 11609355"/>
              <a:gd name="connsiteY3" fmla="*/ 790 h 6798420"/>
              <a:gd name="connsiteX4" fmla="*/ 11609355 w 11609355"/>
              <a:gd name="connsiteY4" fmla="*/ 0 h 6798420"/>
              <a:gd name="connsiteX0" fmla="*/ 11609355 w 11609355"/>
              <a:gd name="connsiteY0" fmla="*/ 0 h 6804555"/>
              <a:gd name="connsiteX1" fmla="*/ 6207393 w 11609355"/>
              <a:gd name="connsiteY1" fmla="*/ 6798420 h 6804555"/>
              <a:gd name="connsiteX2" fmla="*/ 5426216 w 11609355"/>
              <a:gd name="connsiteY2" fmla="*/ 6804555 h 6804555"/>
              <a:gd name="connsiteX3" fmla="*/ 0 w 11609355"/>
              <a:gd name="connsiteY3" fmla="*/ 790 h 6804555"/>
              <a:gd name="connsiteX4" fmla="*/ 11609355 w 11609355"/>
              <a:gd name="connsiteY4" fmla="*/ 0 h 6804555"/>
              <a:gd name="connsiteX0" fmla="*/ 11609355 w 11609355"/>
              <a:gd name="connsiteY0" fmla="*/ 0 h 6798420"/>
              <a:gd name="connsiteX1" fmla="*/ 6207393 w 11609355"/>
              <a:gd name="connsiteY1" fmla="*/ 6798420 h 6798420"/>
              <a:gd name="connsiteX2" fmla="*/ 5435467 w 11609355"/>
              <a:gd name="connsiteY2" fmla="*/ 6794719 h 6798420"/>
              <a:gd name="connsiteX3" fmla="*/ 0 w 11609355"/>
              <a:gd name="connsiteY3" fmla="*/ 790 h 6798420"/>
              <a:gd name="connsiteX4" fmla="*/ 11609355 w 11609355"/>
              <a:gd name="connsiteY4" fmla="*/ 0 h 6798420"/>
              <a:gd name="connsiteX0" fmla="*/ 11609355 w 11609355"/>
              <a:gd name="connsiteY0" fmla="*/ 0 h 6798420"/>
              <a:gd name="connsiteX1" fmla="*/ 6207393 w 11609355"/>
              <a:gd name="connsiteY1" fmla="*/ 6798420 h 6798420"/>
              <a:gd name="connsiteX2" fmla="*/ 5379957 w 11609355"/>
              <a:gd name="connsiteY2" fmla="*/ 6657001 h 6798420"/>
              <a:gd name="connsiteX3" fmla="*/ 0 w 11609355"/>
              <a:gd name="connsiteY3" fmla="*/ 790 h 6798420"/>
              <a:gd name="connsiteX4" fmla="*/ 11609355 w 11609355"/>
              <a:gd name="connsiteY4" fmla="*/ 0 h 6798420"/>
              <a:gd name="connsiteX0" fmla="*/ 11609355 w 11609355"/>
              <a:gd name="connsiteY0" fmla="*/ 0 h 6798420"/>
              <a:gd name="connsiteX1" fmla="*/ 6207393 w 11609355"/>
              <a:gd name="connsiteY1" fmla="*/ 6798420 h 6798420"/>
              <a:gd name="connsiteX2" fmla="*/ 5426216 w 11609355"/>
              <a:gd name="connsiteY2" fmla="*/ 6794719 h 6798420"/>
              <a:gd name="connsiteX3" fmla="*/ 0 w 11609355"/>
              <a:gd name="connsiteY3" fmla="*/ 790 h 6798420"/>
              <a:gd name="connsiteX4" fmla="*/ 11609355 w 11609355"/>
              <a:gd name="connsiteY4" fmla="*/ 0 h 6798420"/>
              <a:gd name="connsiteX0" fmla="*/ 11609355 w 11609355"/>
              <a:gd name="connsiteY0" fmla="*/ 0 h 6799638"/>
              <a:gd name="connsiteX1" fmla="*/ 6207393 w 11609355"/>
              <a:gd name="connsiteY1" fmla="*/ 6798420 h 6799638"/>
              <a:gd name="connsiteX2" fmla="*/ 5426216 w 11609355"/>
              <a:gd name="connsiteY2" fmla="*/ 6799638 h 6799638"/>
              <a:gd name="connsiteX3" fmla="*/ 0 w 11609355"/>
              <a:gd name="connsiteY3" fmla="*/ 790 h 6799638"/>
              <a:gd name="connsiteX4" fmla="*/ 11609355 w 11609355"/>
              <a:gd name="connsiteY4" fmla="*/ 0 h 6799638"/>
              <a:gd name="connsiteX0" fmla="*/ 11852887 w 11852887"/>
              <a:gd name="connsiteY0" fmla="*/ 0 h 6799638"/>
              <a:gd name="connsiteX1" fmla="*/ 6450925 w 11852887"/>
              <a:gd name="connsiteY1" fmla="*/ 6798420 h 6799638"/>
              <a:gd name="connsiteX2" fmla="*/ 5669748 w 11852887"/>
              <a:gd name="connsiteY2" fmla="*/ 6799638 h 6799638"/>
              <a:gd name="connsiteX3" fmla="*/ 0 w 11852887"/>
              <a:gd name="connsiteY3" fmla="*/ 790 h 6799638"/>
              <a:gd name="connsiteX4" fmla="*/ 11852887 w 11852887"/>
              <a:gd name="connsiteY4" fmla="*/ 0 h 6799638"/>
              <a:gd name="connsiteX0" fmla="*/ 11852887 w 11852887"/>
              <a:gd name="connsiteY0" fmla="*/ 0 h 6799638"/>
              <a:gd name="connsiteX1" fmla="*/ 6450925 w 11852887"/>
              <a:gd name="connsiteY1" fmla="*/ 6798420 h 6799638"/>
              <a:gd name="connsiteX2" fmla="*/ 5426217 w 11852887"/>
              <a:gd name="connsiteY2" fmla="*/ 6799638 h 6799638"/>
              <a:gd name="connsiteX3" fmla="*/ 0 w 11852887"/>
              <a:gd name="connsiteY3" fmla="*/ 790 h 6799638"/>
              <a:gd name="connsiteX4" fmla="*/ 11852887 w 11852887"/>
              <a:gd name="connsiteY4" fmla="*/ 0 h 6799638"/>
              <a:gd name="connsiteX0" fmla="*/ 11852887 w 11852887"/>
              <a:gd name="connsiteY0" fmla="*/ 0 h 6799638"/>
              <a:gd name="connsiteX1" fmla="*/ 6528755 w 11852887"/>
              <a:gd name="connsiteY1" fmla="*/ 6798420 h 6799638"/>
              <a:gd name="connsiteX2" fmla="*/ 5426217 w 11852887"/>
              <a:gd name="connsiteY2" fmla="*/ 6799638 h 6799638"/>
              <a:gd name="connsiteX3" fmla="*/ 0 w 11852887"/>
              <a:gd name="connsiteY3" fmla="*/ 790 h 6799638"/>
              <a:gd name="connsiteX4" fmla="*/ 11852887 w 11852887"/>
              <a:gd name="connsiteY4" fmla="*/ 0 h 6799638"/>
              <a:gd name="connsiteX0" fmla="*/ 11930718 w 11930718"/>
              <a:gd name="connsiteY0" fmla="*/ 0 h 6799638"/>
              <a:gd name="connsiteX1" fmla="*/ 6528755 w 11930718"/>
              <a:gd name="connsiteY1" fmla="*/ 6798420 h 6799638"/>
              <a:gd name="connsiteX2" fmla="*/ 5426217 w 11930718"/>
              <a:gd name="connsiteY2" fmla="*/ 6799638 h 6799638"/>
              <a:gd name="connsiteX3" fmla="*/ 0 w 11930718"/>
              <a:gd name="connsiteY3" fmla="*/ 790 h 6799638"/>
              <a:gd name="connsiteX4" fmla="*/ 11930718 w 11930718"/>
              <a:gd name="connsiteY4" fmla="*/ 0 h 6799638"/>
              <a:gd name="connsiteX0" fmla="*/ 12008547 w 12008547"/>
              <a:gd name="connsiteY0" fmla="*/ 0 h 6799638"/>
              <a:gd name="connsiteX1" fmla="*/ 6606584 w 12008547"/>
              <a:gd name="connsiteY1" fmla="*/ 6798420 h 6799638"/>
              <a:gd name="connsiteX2" fmla="*/ 5504046 w 12008547"/>
              <a:gd name="connsiteY2" fmla="*/ 6799638 h 6799638"/>
              <a:gd name="connsiteX3" fmla="*/ 0 w 12008547"/>
              <a:gd name="connsiteY3" fmla="*/ 790 h 6799638"/>
              <a:gd name="connsiteX4" fmla="*/ 12008547 w 12008547"/>
              <a:gd name="connsiteY4" fmla="*/ 0 h 6799638"/>
              <a:gd name="connsiteX0" fmla="*/ 12008547 w 12008547"/>
              <a:gd name="connsiteY0" fmla="*/ 0 h 6799638"/>
              <a:gd name="connsiteX1" fmla="*/ 6606584 w 12008547"/>
              <a:gd name="connsiteY1" fmla="*/ 6798420 h 6799638"/>
              <a:gd name="connsiteX2" fmla="*/ 5406758 w 12008547"/>
              <a:gd name="connsiteY2" fmla="*/ 6799638 h 6799638"/>
              <a:gd name="connsiteX3" fmla="*/ 0 w 12008547"/>
              <a:gd name="connsiteY3" fmla="*/ 790 h 6799638"/>
              <a:gd name="connsiteX4" fmla="*/ 12008547 w 12008547"/>
              <a:gd name="connsiteY4" fmla="*/ 0 h 6799638"/>
              <a:gd name="connsiteX0" fmla="*/ 11885457 w 11885457"/>
              <a:gd name="connsiteY0" fmla="*/ 0 h 6799638"/>
              <a:gd name="connsiteX1" fmla="*/ 6483494 w 11885457"/>
              <a:gd name="connsiteY1" fmla="*/ 6798420 h 6799638"/>
              <a:gd name="connsiteX2" fmla="*/ 5283668 w 11885457"/>
              <a:gd name="connsiteY2" fmla="*/ 6799638 h 6799638"/>
              <a:gd name="connsiteX3" fmla="*/ 0 w 11885457"/>
              <a:gd name="connsiteY3" fmla="*/ 11696 h 6799638"/>
              <a:gd name="connsiteX4" fmla="*/ 11885457 w 11885457"/>
              <a:gd name="connsiteY4" fmla="*/ 0 h 6799638"/>
              <a:gd name="connsiteX0" fmla="*/ 11885457 w 11885457"/>
              <a:gd name="connsiteY0" fmla="*/ 0 h 6810544"/>
              <a:gd name="connsiteX1" fmla="*/ 6483494 w 11885457"/>
              <a:gd name="connsiteY1" fmla="*/ 6798420 h 6810544"/>
              <a:gd name="connsiteX2" fmla="*/ 5406758 w 11885457"/>
              <a:gd name="connsiteY2" fmla="*/ 6810544 h 6810544"/>
              <a:gd name="connsiteX3" fmla="*/ 0 w 11885457"/>
              <a:gd name="connsiteY3" fmla="*/ 11696 h 6810544"/>
              <a:gd name="connsiteX4" fmla="*/ 11885457 w 11885457"/>
              <a:gd name="connsiteY4" fmla="*/ 0 h 6810544"/>
              <a:gd name="connsiteX0" fmla="*/ 11926486 w 11926486"/>
              <a:gd name="connsiteY0" fmla="*/ 0 h 6810544"/>
              <a:gd name="connsiteX1" fmla="*/ 6524523 w 11926486"/>
              <a:gd name="connsiteY1" fmla="*/ 6798420 h 6810544"/>
              <a:gd name="connsiteX2" fmla="*/ 5447787 w 11926486"/>
              <a:gd name="connsiteY2" fmla="*/ 6810544 h 6810544"/>
              <a:gd name="connsiteX3" fmla="*/ 0 w 11926486"/>
              <a:gd name="connsiteY3" fmla="*/ 11696 h 6810544"/>
              <a:gd name="connsiteX4" fmla="*/ 11926486 w 11926486"/>
              <a:gd name="connsiteY4" fmla="*/ 0 h 6810544"/>
              <a:gd name="connsiteX0" fmla="*/ 11988030 w 11988030"/>
              <a:gd name="connsiteY0" fmla="*/ 0 h 6810544"/>
              <a:gd name="connsiteX1" fmla="*/ 6586067 w 11988030"/>
              <a:gd name="connsiteY1" fmla="*/ 6798420 h 6810544"/>
              <a:gd name="connsiteX2" fmla="*/ 5509331 w 11988030"/>
              <a:gd name="connsiteY2" fmla="*/ 6810544 h 6810544"/>
              <a:gd name="connsiteX3" fmla="*/ 0 w 11988030"/>
              <a:gd name="connsiteY3" fmla="*/ 790 h 6810544"/>
              <a:gd name="connsiteX4" fmla="*/ 11988030 w 11988030"/>
              <a:gd name="connsiteY4" fmla="*/ 0 h 6810544"/>
              <a:gd name="connsiteX0" fmla="*/ 11967515 w 11967515"/>
              <a:gd name="connsiteY0" fmla="*/ 10116 h 6820660"/>
              <a:gd name="connsiteX1" fmla="*/ 6565552 w 11967515"/>
              <a:gd name="connsiteY1" fmla="*/ 6808536 h 6820660"/>
              <a:gd name="connsiteX2" fmla="*/ 5488816 w 11967515"/>
              <a:gd name="connsiteY2" fmla="*/ 6820660 h 6820660"/>
              <a:gd name="connsiteX3" fmla="*/ 0 w 11967515"/>
              <a:gd name="connsiteY3" fmla="*/ 0 h 6820660"/>
              <a:gd name="connsiteX4" fmla="*/ 11967515 w 11967515"/>
              <a:gd name="connsiteY4" fmla="*/ 10116 h 6820660"/>
              <a:gd name="connsiteX0" fmla="*/ 11885454 w 11885454"/>
              <a:gd name="connsiteY0" fmla="*/ 10116 h 6820660"/>
              <a:gd name="connsiteX1" fmla="*/ 6483491 w 11885454"/>
              <a:gd name="connsiteY1" fmla="*/ 6808536 h 6820660"/>
              <a:gd name="connsiteX2" fmla="*/ 5406755 w 11885454"/>
              <a:gd name="connsiteY2" fmla="*/ 6820660 h 6820660"/>
              <a:gd name="connsiteX3" fmla="*/ 0 w 11885454"/>
              <a:gd name="connsiteY3" fmla="*/ 0 h 6820660"/>
              <a:gd name="connsiteX4" fmla="*/ 11885454 w 11885454"/>
              <a:gd name="connsiteY4" fmla="*/ 10116 h 6820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5454" h="6820660">
                <a:moveTo>
                  <a:pt x="11885454" y="10116"/>
                </a:moveTo>
                <a:lnTo>
                  <a:pt x="6483491" y="6808536"/>
                </a:lnTo>
                <a:lnTo>
                  <a:pt x="5406755" y="6820660"/>
                </a:lnTo>
                <a:lnTo>
                  <a:pt x="0" y="0"/>
                </a:lnTo>
                <a:lnTo>
                  <a:pt x="11885454" y="10116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ekstin paikkamerkki 2"/>
          <p:cNvSpPr>
            <a:spLocks noGrp="1"/>
          </p:cNvSpPr>
          <p:nvPr>
            <p:ph type="body" sz="quarter" idx="11"/>
          </p:nvPr>
        </p:nvSpPr>
        <p:spPr>
          <a:xfrm>
            <a:off x="2572481" y="6353175"/>
            <a:ext cx="8986838" cy="3635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470855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596334" y="-14507"/>
            <a:ext cx="3596508" cy="6220454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5067281 w 5089998"/>
              <a:gd name="connsiteY0" fmla="*/ 11213 h 6883504"/>
              <a:gd name="connsiteX1" fmla="*/ 5068026 w 5089998"/>
              <a:gd name="connsiteY1" fmla="*/ 6883504 h 6883504"/>
              <a:gd name="connsiteX2" fmla="*/ 95831 w 5089998"/>
              <a:gd name="connsiteY2" fmla="*/ 6874929 h 6883504"/>
              <a:gd name="connsiteX3" fmla="*/ 86789 w 5089998"/>
              <a:gd name="connsiteY3" fmla="*/ 0 h 6883504"/>
              <a:gd name="connsiteX4" fmla="*/ 5067281 w 5089998"/>
              <a:gd name="connsiteY4" fmla="*/ 11213 h 6883504"/>
              <a:gd name="connsiteX0" fmla="*/ 4995749 w 5018466"/>
              <a:gd name="connsiteY0" fmla="*/ 11213 h 6883504"/>
              <a:gd name="connsiteX1" fmla="*/ 4996494 w 5018466"/>
              <a:gd name="connsiteY1" fmla="*/ 6883504 h 6883504"/>
              <a:gd name="connsiteX2" fmla="*/ 2884647 w 5018466"/>
              <a:gd name="connsiteY2" fmla="*/ 6845432 h 6883504"/>
              <a:gd name="connsiteX3" fmla="*/ 15257 w 5018466"/>
              <a:gd name="connsiteY3" fmla="*/ 0 h 6883504"/>
              <a:gd name="connsiteX4" fmla="*/ 4995749 w 5018466"/>
              <a:gd name="connsiteY4" fmla="*/ 11213 h 688350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8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9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8244 w 5030961"/>
              <a:gd name="connsiteY0" fmla="*/ 11213 h 6883504"/>
              <a:gd name="connsiteX1" fmla="*/ 5008989 w 5030961"/>
              <a:gd name="connsiteY1" fmla="*/ 6883504 h 6883504"/>
              <a:gd name="connsiteX2" fmla="*/ 2897143 w 5030961"/>
              <a:gd name="connsiteY2" fmla="*/ 6845432 h 6883504"/>
              <a:gd name="connsiteX3" fmla="*/ 27752 w 5030961"/>
              <a:gd name="connsiteY3" fmla="*/ 0 h 6883504"/>
              <a:gd name="connsiteX4" fmla="*/ 5008244 w 5030961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69391 w 5009089"/>
              <a:gd name="connsiteY2" fmla="*/ 6845432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64101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1460"/>
              <a:gd name="connsiteY0" fmla="*/ 0 h 6872291"/>
              <a:gd name="connsiteX1" fmla="*/ 4981237 w 4981460"/>
              <a:gd name="connsiteY1" fmla="*/ 6872291 h 6872291"/>
              <a:gd name="connsiteX2" fmla="*/ 2887133 w 4981460"/>
              <a:gd name="connsiteY2" fmla="*/ 6870078 h 6872291"/>
              <a:gd name="connsiteX3" fmla="*/ 0 w 4981460"/>
              <a:gd name="connsiteY3" fmla="*/ 740 h 6872291"/>
              <a:gd name="connsiteX4" fmla="*/ 4980492 w 4981460"/>
              <a:gd name="connsiteY4" fmla="*/ 0 h 6872291"/>
              <a:gd name="connsiteX0" fmla="*/ 4980492 w 4980737"/>
              <a:gd name="connsiteY0" fmla="*/ 0 h 6870078"/>
              <a:gd name="connsiteX1" fmla="*/ 4967450 w 4980737"/>
              <a:gd name="connsiteY1" fmla="*/ 6788687 h 6870078"/>
              <a:gd name="connsiteX2" fmla="*/ 2887133 w 4980737"/>
              <a:gd name="connsiteY2" fmla="*/ 6870078 h 6870078"/>
              <a:gd name="connsiteX3" fmla="*/ 0 w 4980737"/>
              <a:gd name="connsiteY3" fmla="*/ 740 h 6870078"/>
              <a:gd name="connsiteX4" fmla="*/ 4980492 w 4980737"/>
              <a:gd name="connsiteY4" fmla="*/ 0 h 6870078"/>
              <a:gd name="connsiteX0" fmla="*/ 4980492 w 4980737"/>
              <a:gd name="connsiteY0" fmla="*/ 0 h 6788687"/>
              <a:gd name="connsiteX1" fmla="*/ 4967450 w 4980737"/>
              <a:gd name="connsiteY1" fmla="*/ 6788687 h 6788687"/>
              <a:gd name="connsiteX2" fmla="*/ 2831982 w 4980737"/>
              <a:gd name="connsiteY2" fmla="*/ 6786474 h 6788687"/>
              <a:gd name="connsiteX3" fmla="*/ 0 w 4980737"/>
              <a:gd name="connsiteY3" fmla="*/ 740 h 6788687"/>
              <a:gd name="connsiteX4" fmla="*/ 4980492 w 4980737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293556 w 4442311"/>
              <a:gd name="connsiteY2" fmla="*/ 6786474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781504 w 4442311"/>
              <a:gd name="connsiteY2" fmla="*/ 6769469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789917 w 4442311"/>
              <a:gd name="connsiteY2" fmla="*/ 6777971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58893 w 4459138"/>
              <a:gd name="connsiteY0" fmla="*/ 0 h 6788687"/>
              <a:gd name="connsiteX1" fmla="*/ 4445851 w 4459138"/>
              <a:gd name="connsiteY1" fmla="*/ 6788687 h 6788687"/>
              <a:gd name="connsiteX2" fmla="*/ 2806744 w 4459138"/>
              <a:gd name="connsiteY2" fmla="*/ 6777971 h 6788687"/>
              <a:gd name="connsiteX3" fmla="*/ 0 w 4459138"/>
              <a:gd name="connsiteY3" fmla="*/ 739 h 6788687"/>
              <a:gd name="connsiteX4" fmla="*/ 4458893 w 4459138"/>
              <a:gd name="connsiteY4" fmla="*/ 0 h 6788687"/>
              <a:gd name="connsiteX0" fmla="*/ 4442067 w 4445851"/>
              <a:gd name="connsiteY0" fmla="*/ 7763 h 6787948"/>
              <a:gd name="connsiteX1" fmla="*/ 4445851 w 4445851"/>
              <a:gd name="connsiteY1" fmla="*/ 6787948 h 6787948"/>
              <a:gd name="connsiteX2" fmla="*/ 2806744 w 4445851"/>
              <a:gd name="connsiteY2" fmla="*/ 6777232 h 6787948"/>
              <a:gd name="connsiteX3" fmla="*/ 0 w 4445851"/>
              <a:gd name="connsiteY3" fmla="*/ 0 h 6787948"/>
              <a:gd name="connsiteX4" fmla="*/ 4442067 w 4445851"/>
              <a:gd name="connsiteY4" fmla="*/ 7763 h 6787948"/>
              <a:gd name="connsiteX0" fmla="*/ 4442067 w 4445851"/>
              <a:gd name="connsiteY0" fmla="*/ 7763 h 6787948"/>
              <a:gd name="connsiteX1" fmla="*/ 4445851 w 4445851"/>
              <a:gd name="connsiteY1" fmla="*/ 6787948 h 6787948"/>
              <a:gd name="connsiteX2" fmla="*/ 2806744 w 4445851"/>
              <a:gd name="connsiteY2" fmla="*/ 6777232 h 6787948"/>
              <a:gd name="connsiteX3" fmla="*/ 0 w 4445851"/>
              <a:gd name="connsiteY3" fmla="*/ 0 h 6787948"/>
              <a:gd name="connsiteX4" fmla="*/ 4442067 w 4445851"/>
              <a:gd name="connsiteY4" fmla="*/ 7763 h 6787948"/>
              <a:gd name="connsiteX0" fmla="*/ 4425242 w 4429026"/>
              <a:gd name="connsiteY0" fmla="*/ 1 h 6780186"/>
              <a:gd name="connsiteX1" fmla="*/ 4429026 w 4429026"/>
              <a:gd name="connsiteY1" fmla="*/ 6780186 h 6780186"/>
              <a:gd name="connsiteX2" fmla="*/ 2789919 w 4429026"/>
              <a:gd name="connsiteY2" fmla="*/ 6769470 h 6780186"/>
              <a:gd name="connsiteX3" fmla="*/ 0 w 4429026"/>
              <a:gd name="connsiteY3" fmla="*/ 9243 h 6780186"/>
              <a:gd name="connsiteX4" fmla="*/ 4425242 w 4429026"/>
              <a:gd name="connsiteY4" fmla="*/ 1 h 6780186"/>
              <a:gd name="connsiteX0" fmla="*/ 4425242 w 4429026"/>
              <a:gd name="connsiteY0" fmla="*/ 0 h 6780185"/>
              <a:gd name="connsiteX1" fmla="*/ 4429026 w 4429026"/>
              <a:gd name="connsiteY1" fmla="*/ 6780185 h 6780185"/>
              <a:gd name="connsiteX2" fmla="*/ 2789919 w 4429026"/>
              <a:gd name="connsiteY2" fmla="*/ 6769469 h 6780185"/>
              <a:gd name="connsiteX3" fmla="*/ 0 w 4429026"/>
              <a:gd name="connsiteY3" fmla="*/ 740 h 6780185"/>
              <a:gd name="connsiteX4" fmla="*/ 4425242 w 4429026"/>
              <a:gd name="connsiteY4" fmla="*/ 0 h 6780185"/>
              <a:gd name="connsiteX0" fmla="*/ 4451366 w 4455150"/>
              <a:gd name="connsiteY0" fmla="*/ 0 h 6780185"/>
              <a:gd name="connsiteX1" fmla="*/ 4455150 w 4455150"/>
              <a:gd name="connsiteY1" fmla="*/ 6780185 h 6780185"/>
              <a:gd name="connsiteX2" fmla="*/ 2816043 w 4455150"/>
              <a:gd name="connsiteY2" fmla="*/ 6769469 h 6780185"/>
              <a:gd name="connsiteX3" fmla="*/ 0 w 4455150"/>
              <a:gd name="connsiteY3" fmla="*/ 739 h 6780185"/>
              <a:gd name="connsiteX4" fmla="*/ 4451366 w 4455150"/>
              <a:gd name="connsiteY4" fmla="*/ 0 h 6780185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05594 w 4444701"/>
              <a:gd name="connsiteY2" fmla="*/ 6779290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16045 w 4444701"/>
              <a:gd name="connsiteY2" fmla="*/ 6774010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784696 w 4444701"/>
              <a:gd name="connsiteY2" fmla="*/ 6784571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26495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26496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16046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05693"/>
              <a:gd name="connsiteX1" fmla="*/ 4444701 w 4444701"/>
              <a:gd name="connsiteY1" fmla="*/ 6790006 h 6805693"/>
              <a:gd name="connsiteX2" fmla="*/ 2836946 w 4444701"/>
              <a:gd name="connsiteY2" fmla="*/ 6805693 h 6805693"/>
              <a:gd name="connsiteX3" fmla="*/ 0 w 4444701"/>
              <a:gd name="connsiteY3" fmla="*/ 0 h 6805693"/>
              <a:gd name="connsiteX4" fmla="*/ 4440917 w 4444701"/>
              <a:gd name="connsiteY4" fmla="*/ 9821 h 680569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28673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28673 w 4444701"/>
              <a:gd name="connsiteY2" fmla="*/ 6780612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444701"/>
              <a:gd name="connsiteY0" fmla="*/ 9821 h 6797333"/>
              <a:gd name="connsiteX1" fmla="*/ 4444701 w 4444701"/>
              <a:gd name="connsiteY1" fmla="*/ 6790006 h 6797333"/>
              <a:gd name="connsiteX2" fmla="*/ 2836946 w 4444701"/>
              <a:gd name="connsiteY2" fmla="*/ 6797333 h 6797333"/>
              <a:gd name="connsiteX3" fmla="*/ 0 w 4444701"/>
              <a:gd name="connsiteY3" fmla="*/ 0 h 6797333"/>
              <a:gd name="connsiteX4" fmla="*/ 4440917 w 4444701"/>
              <a:gd name="connsiteY4" fmla="*/ 9821 h 6797333"/>
              <a:gd name="connsiteX0" fmla="*/ 4440917 w 4954534"/>
              <a:gd name="connsiteY0" fmla="*/ 9821 h 6800171"/>
              <a:gd name="connsiteX1" fmla="*/ 4444701 w 4954534"/>
              <a:gd name="connsiteY1" fmla="*/ 6790006 h 6800171"/>
              <a:gd name="connsiteX2" fmla="*/ 2836946 w 4954534"/>
              <a:gd name="connsiteY2" fmla="*/ 6797333 h 6800171"/>
              <a:gd name="connsiteX3" fmla="*/ 0 w 4954534"/>
              <a:gd name="connsiteY3" fmla="*/ 0 h 6800171"/>
              <a:gd name="connsiteX4" fmla="*/ 4440917 w 4954534"/>
              <a:gd name="connsiteY4" fmla="*/ 9821 h 6800171"/>
              <a:gd name="connsiteX0" fmla="*/ 4440917 w 4954534"/>
              <a:gd name="connsiteY0" fmla="*/ 9821 h 6800171"/>
              <a:gd name="connsiteX1" fmla="*/ 4444701 w 4954534"/>
              <a:gd name="connsiteY1" fmla="*/ 6790006 h 6800171"/>
              <a:gd name="connsiteX2" fmla="*/ 2836946 w 4954534"/>
              <a:gd name="connsiteY2" fmla="*/ 6797333 h 6800171"/>
              <a:gd name="connsiteX3" fmla="*/ 0 w 4954534"/>
              <a:gd name="connsiteY3" fmla="*/ 0 h 6800171"/>
              <a:gd name="connsiteX4" fmla="*/ 4440917 w 4954534"/>
              <a:gd name="connsiteY4" fmla="*/ 9821 h 6800171"/>
              <a:gd name="connsiteX0" fmla="*/ 4440917 w 4444701"/>
              <a:gd name="connsiteY0" fmla="*/ 9821 h 6800171"/>
              <a:gd name="connsiteX1" fmla="*/ 4444701 w 4444701"/>
              <a:gd name="connsiteY1" fmla="*/ 6790006 h 6800171"/>
              <a:gd name="connsiteX2" fmla="*/ 2836946 w 4444701"/>
              <a:gd name="connsiteY2" fmla="*/ 6797333 h 6800171"/>
              <a:gd name="connsiteX3" fmla="*/ 0 w 4444701"/>
              <a:gd name="connsiteY3" fmla="*/ 0 h 6800171"/>
              <a:gd name="connsiteX4" fmla="*/ 4440917 w 4444701"/>
              <a:gd name="connsiteY4" fmla="*/ 9821 h 6800171"/>
              <a:gd name="connsiteX0" fmla="*/ 4440917 w 4441273"/>
              <a:gd name="connsiteY0" fmla="*/ 9821 h 6808094"/>
              <a:gd name="connsiteX1" fmla="*/ 4433988 w 4441273"/>
              <a:gd name="connsiteY1" fmla="*/ 6800833 h 6808094"/>
              <a:gd name="connsiteX2" fmla="*/ 2836946 w 4441273"/>
              <a:gd name="connsiteY2" fmla="*/ 6797333 h 6808094"/>
              <a:gd name="connsiteX3" fmla="*/ 0 w 4441273"/>
              <a:gd name="connsiteY3" fmla="*/ 0 h 6808094"/>
              <a:gd name="connsiteX4" fmla="*/ 4440917 w 4441273"/>
              <a:gd name="connsiteY4" fmla="*/ 9821 h 6808094"/>
              <a:gd name="connsiteX0" fmla="*/ 4440917 w 4441272"/>
              <a:gd name="connsiteY0" fmla="*/ 9821 h 6800833"/>
              <a:gd name="connsiteX1" fmla="*/ 4433988 w 4441272"/>
              <a:gd name="connsiteY1" fmla="*/ 6800833 h 6800833"/>
              <a:gd name="connsiteX2" fmla="*/ 2836946 w 4441272"/>
              <a:gd name="connsiteY2" fmla="*/ 6797333 h 6800833"/>
              <a:gd name="connsiteX3" fmla="*/ 0 w 4441272"/>
              <a:gd name="connsiteY3" fmla="*/ 0 h 6800833"/>
              <a:gd name="connsiteX4" fmla="*/ 4440917 w 4441272"/>
              <a:gd name="connsiteY4" fmla="*/ 9821 h 6800833"/>
              <a:gd name="connsiteX0" fmla="*/ 4440917 w 4448272"/>
              <a:gd name="connsiteY0" fmla="*/ 9821 h 6800833"/>
              <a:gd name="connsiteX1" fmla="*/ 4448272 w 4448272"/>
              <a:gd name="connsiteY1" fmla="*/ 6800833 h 6800833"/>
              <a:gd name="connsiteX2" fmla="*/ 2836946 w 4448272"/>
              <a:gd name="connsiteY2" fmla="*/ 6797333 h 6800833"/>
              <a:gd name="connsiteX3" fmla="*/ 0 w 4448272"/>
              <a:gd name="connsiteY3" fmla="*/ 0 h 6800833"/>
              <a:gd name="connsiteX4" fmla="*/ 4440917 w 4448272"/>
              <a:gd name="connsiteY4" fmla="*/ 9821 h 6800833"/>
              <a:gd name="connsiteX0" fmla="*/ 4448059 w 4448869"/>
              <a:gd name="connsiteY0" fmla="*/ 6212 h 6800833"/>
              <a:gd name="connsiteX1" fmla="*/ 4448272 w 4448869"/>
              <a:gd name="connsiteY1" fmla="*/ 6800833 h 6800833"/>
              <a:gd name="connsiteX2" fmla="*/ 2836946 w 4448869"/>
              <a:gd name="connsiteY2" fmla="*/ 6797333 h 6800833"/>
              <a:gd name="connsiteX3" fmla="*/ 0 w 4448869"/>
              <a:gd name="connsiteY3" fmla="*/ 0 h 6800833"/>
              <a:gd name="connsiteX4" fmla="*/ 4448059 w 4448869"/>
              <a:gd name="connsiteY4" fmla="*/ 6212 h 6800833"/>
              <a:gd name="connsiteX0" fmla="*/ 4478142 w 4478952"/>
              <a:gd name="connsiteY0" fmla="*/ 6212 h 6800833"/>
              <a:gd name="connsiteX1" fmla="*/ 4478355 w 4478952"/>
              <a:gd name="connsiteY1" fmla="*/ 6800833 h 6800833"/>
              <a:gd name="connsiteX2" fmla="*/ 2867029 w 4478952"/>
              <a:gd name="connsiteY2" fmla="*/ 6797333 h 6800833"/>
              <a:gd name="connsiteX3" fmla="*/ 0 w 4478952"/>
              <a:gd name="connsiteY3" fmla="*/ 0 h 6800833"/>
              <a:gd name="connsiteX4" fmla="*/ 4478142 w 4478952"/>
              <a:gd name="connsiteY4" fmla="*/ 6212 h 6800833"/>
              <a:gd name="connsiteX0" fmla="*/ 4478142 w 4478952"/>
              <a:gd name="connsiteY0" fmla="*/ 6212 h 6800833"/>
              <a:gd name="connsiteX1" fmla="*/ 4478355 w 4478952"/>
              <a:gd name="connsiteY1" fmla="*/ 6800833 h 6800833"/>
              <a:gd name="connsiteX2" fmla="*/ 3568954 w 4478952"/>
              <a:gd name="connsiteY2" fmla="*/ 6797333 h 6800833"/>
              <a:gd name="connsiteX3" fmla="*/ 0 w 4478952"/>
              <a:gd name="connsiteY3" fmla="*/ 0 h 6800833"/>
              <a:gd name="connsiteX4" fmla="*/ 4478142 w 4478952"/>
              <a:gd name="connsiteY4" fmla="*/ 6212 h 6800833"/>
              <a:gd name="connsiteX0" fmla="*/ 3746134 w 3746944"/>
              <a:gd name="connsiteY0" fmla="*/ 26480 h 6821101"/>
              <a:gd name="connsiteX1" fmla="*/ 3746347 w 3746944"/>
              <a:gd name="connsiteY1" fmla="*/ 6821101 h 6821101"/>
              <a:gd name="connsiteX2" fmla="*/ 2836946 w 3746944"/>
              <a:gd name="connsiteY2" fmla="*/ 6817601 h 6821101"/>
              <a:gd name="connsiteX3" fmla="*/ 0 w 3746944"/>
              <a:gd name="connsiteY3" fmla="*/ 0 h 6821101"/>
              <a:gd name="connsiteX4" fmla="*/ 3746134 w 3746944"/>
              <a:gd name="connsiteY4" fmla="*/ 26480 h 6821101"/>
              <a:gd name="connsiteX0" fmla="*/ 3736107 w 3736917"/>
              <a:gd name="connsiteY0" fmla="*/ 6212 h 6800833"/>
              <a:gd name="connsiteX1" fmla="*/ 3736320 w 3736917"/>
              <a:gd name="connsiteY1" fmla="*/ 6800833 h 6800833"/>
              <a:gd name="connsiteX2" fmla="*/ 2826919 w 3736917"/>
              <a:gd name="connsiteY2" fmla="*/ 6797333 h 6800833"/>
              <a:gd name="connsiteX3" fmla="*/ 0 w 3736917"/>
              <a:gd name="connsiteY3" fmla="*/ 0 h 6800833"/>
              <a:gd name="connsiteX4" fmla="*/ 3736107 w 3736917"/>
              <a:gd name="connsiteY4" fmla="*/ 6212 h 6800833"/>
              <a:gd name="connsiteX0" fmla="*/ 3756161 w 3756971"/>
              <a:gd name="connsiteY0" fmla="*/ 16347 h 6810968"/>
              <a:gd name="connsiteX1" fmla="*/ 3756374 w 3756971"/>
              <a:gd name="connsiteY1" fmla="*/ 6810968 h 6810968"/>
              <a:gd name="connsiteX2" fmla="*/ 2846973 w 3756971"/>
              <a:gd name="connsiteY2" fmla="*/ 6807468 h 6810968"/>
              <a:gd name="connsiteX3" fmla="*/ 0 w 3756971"/>
              <a:gd name="connsiteY3" fmla="*/ 0 h 6810968"/>
              <a:gd name="connsiteX4" fmla="*/ 3756161 w 3756971"/>
              <a:gd name="connsiteY4" fmla="*/ 16347 h 6810968"/>
              <a:gd name="connsiteX0" fmla="*/ 3756161 w 3756971"/>
              <a:gd name="connsiteY0" fmla="*/ 16347 h 6810968"/>
              <a:gd name="connsiteX1" fmla="*/ 3756374 w 3756971"/>
              <a:gd name="connsiteY1" fmla="*/ 6810968 h 6810968"/>
              <a:gd name="connsiteX2" fmla="*/ 2846973 w 3756971"/>
              <a:gd name="connsiteY2" fmla="*/ 6807468 h 6810968"/>
              <a:gd name="connsiteX3" fmla="*/ 0 w 3756971"/>
              <a:gd name="connsiteY3" fmla="*/ 0 h 6810968"/>
              <a:gd name="connsiteX4" fmla="*/ 3756161 w 3756971"/>
              <a:gd name="connsiteY4" fmla="*/ 16347 h 6810968"/>
              <a:gd name="connsiteX0" fmla="*/ 3744550 w 3745360"/>
              <a:gd name="connsiteY0" fmla="*/ 10480 h 6805101"/>
              <a:gd name="connsiteX1" fmla="*/ 3744763 w 3745360"/>
              <a:gd name="connsiteY1" fmla="*/ 6805101 h 6805101"/>
              <a:gd name="connsiteX2" fmla="*/ 2835362 w 3745360"/>
              <a:gd name="connsiteY2" fmla="*/ 6801601 h 6805101"/>
              <a:gd name="connsiteX3" fmla="*/ 0 w 3745360"/>
              <a:gd name="connsiteY3" fmla="*/ 0 h 6805101"/>
              <a:gd name="connsiteX4" fmla="*/ 3744550 w 3745360"/>
              <a:gd name="connsiteY4" fmla="*/ 10480 h 6805101"/>
              <a:gd name="connsiteX0" fmla="*/ 3744550 w 3745360"/>
              <a:gd name="connsiteY0" fmla="*/ 22214 h 6816835"/>
              <a:gd name="connsiteX1" fmla="*/ 3744763 w 3745360"/>
              <a:gd name="connsiteY1" fmla="*/ 6816835 h 6816835"/>
              <a:gd name="connsiteX2" fmla="*/ 2835362 w 3745360"/>
              <a:gd name="connsiteY2" fmla="*/ 6813335 h 6816835"/>
              <a:gd name="connsiteX3" fmla="*/ 0 w 3745360"/>
              <a:gd name="connsiteY3" fmla="*/ 0 h 6816835"/>
              <a:gd name="connsiteX4" fmla="*/ 3744550 w 3745360"/>
              <a:gd name="connsiteY4" fmla="*/ 22214 h 6816835"/>
              <a:gd name="connsiteX0" fmla="*/ 3738745 w 3739555"/>
              <a:gd name="connsiteY0" fmla="*/ 22214 h 6816835"/>
              <a:gd name="connsiteX1" fmla="*/ 3738958 w 3739555"/>
              <a:gd name="connsiteY1" fmla="*/ 6816835 h 6816835"/>
              <a:gd name="connsiteX2" fmla="*/ 2829557 w 3739555"/>
              <a:gd name="connsiteY2" fmla="*/ 6813335 h 6816835"/>
              <a:gd name="connsiteX3" fmla="*/ 0 w 3739555"/>
              <a:gd name="connsiteY3" fmla="*/ 0 h 6816835"/>
              <a:gd name="connsiteX4" fmla="*/ 3738745 w 3739555"/>
              <a:gd name="connsiteY4" fmla="*/ 22214 h 6816835"/>
              <a:gd name="connsiteX0" fmla="*/ 3738745 w 3739555"/>
              <a:gd name="connsiteY0" fmla="*/ 22214 h 6816835"/>
              <a:gd name="connsiteX1" fmla="*/ 3738958 w 3739555"/>
              <a:gd name="connsiteY1" fmla="*/ 6816835 h 6816835"/>
              <a:gd name="connsiteX2" fmla="*/ 2822565 w 3739555"/>
              <a:gd name="connsiteY2" fmla="*/ 6813335 h 6816835"/>
              <a:gd name="connsiteX3" fmla="*/ 0 w 3739555"/>
              <a:gd name="connsiteY3" fmla="*/ 0 h 6816835"/>
              <a:gd name="connsiteX4" fmla="*/ 3738745 w 3739555"/>
              <a:gd name="connsiteY4" fmla="*/ 22214 h 6816835"/>
              <a:gd name="connsiteX0" fmla="*/ 3738745 w 3739555"/>
              <a:gd name="connsiteY0" fmla="*/ 22214 h 6816835"/>
              <a:gd name="connsiteX1" fmla="*/ 3738958 w 3739555"/>
              <a:gd name="connsiteY1" fmla="*/ 6816835 h 6816835"/>
              <a:gd name="connsiteX2" fmla="*/ 2822565 w 3739555"/>
              <a:gd name="connsiteY2" fmla="*/ 6813335 h 6816835"/>
              <a:gd name="connsiteX3" fmla="*/ 0 w 3739555"/>
              <a:gd name="connsiteY3" fmla="*/ 0 h 6816835"/>
              <a:gd name="connsiteX4" fmla="*/ 3738745 w 3739555"/>
              <a:gd name="connsiteY4" fmla="*/ 22214 h 6816835"/>
              <a:gd name="connsiteX0" fmla="*/ 3738745 w 3739555"/>
              <a:gd name="connsiteY0" fmla="*/ 22214 h 6816835"/>
              <a:gd name="connsiteX1" fmla="*/ 3738958 w 3739555"/>
              <a:gd name="connsiteY1" fmla="*/ 6816835 h 6816835"/>
              <a:gd name="connsiteX2" fmla="*/ 2822565 w 3739555"/>
              <a:gd name="connsiteY2" fmla="*/ 6813335 h 6816835"/>
              <a:gd name="connsiteX3" fmla="*/ 0 w 3739555"/>
              <a:gd name="connsiteY3" fmla="*/ 0 h 6816835"/>
              <a:gd name="connsiteX4" fmla="*/ 3738745 w 3739555"/>
              <a:gd name="connsiteY4" fmla="*/ 22214 h 6816835"/>
              <a:gd name="connsiteX0" fmla="*/ 3738745 w 3739555"/>
              <a:gd name="connsiteY0" fmla="*/ 22214 h 6816835"/>
              <a:gd name="connsiteX1" fmla="*/ 3738958 w 3739555"/>
              <a:gd name="connsiteY1" fmla="*/ 6816835 h 6816835"/>
              <a:gd name="connsiteX2" fmla="*/ 2822565 w 3739555"/>
              <a:gd name="connsiteY2" fmla="*/ 6813335 h 6816835"/>
              <a:gd name="connsiteX3" fmla="*/ 0 w 3739555"/>
              <a:gd name="connsiteY3" fmla="*/ 0 h 6816835"/>
              <a:gd name="connsiteX4" fmla="*/ 3738745 w 3739555"/>
              <a:gd name="connsiteY4" fmla="*/ 22214 h 6816835"/>
              <a:gd name="connsiteX0" fmla="*/ 3738745 w 3739555"/>
              <a:gd name="connsiteY0" fmla="*/ 22214 h 6816835"/>
              <a:gd name="connsiteX1" fmla="*/ 3738958 w 3739555"/>
              <a:gd name="connsiteY1" fmla="*/ 6816835 h 6816835"/>
              <a:gd name="connsiteX2" fmla="*/ 2822565 w 3739555"/>
              <a:gd name="connsiteY2" fmla="*/ 6813335 h 6816835"/>
              <a:gd name="connsiteX3" fmla="*/ 0 w 3739555"/>
              <a:gd name="connsiteY3" fmla="*/ 0 h 6816835"/>
              <a:gd name="connsiteX4" fmla="*/ 3738745 w 3739555"/>
              <a:gd name="connsiteY4" fmla="*/ 22214 h 6816835"/>
              <a:gd name="connsiteX0" fmla="*/ 3738745 w 3739555"/>
              <a:gd name="connsiteY0" fmla="*/ 22214 h 6822358"/>
              <a:gd name="connsiteX1" fmla="*/ 3738958 w 3739555"/>
              <a:gd name="connsiteY1" fmla="*/ 6816835 h 6822358"/>
              <a:gd name="connsiteX2" fmla="*/ 2831469 w 3739555"/>
              <a:gd name="connsiteY2" fmla="*/ 6822358 h 6822358"/>
              <a:gd name="connsiteX3" fmla="*/ 0 w 3739555"/>
              <a:gd name="connsiteY3" fmla="*/ 0 h 6822358"/>
              <a:gd name="connsiteX4" fmla="*/ 3738745 w 3739555"/>
              <a:gd name="connsiteY4" fmla="*/ 22214 h 6822358"/>
              <a:gd name="connsiteX0" fmla="*/ 3738745 w 3739555"/>
              <a:gd name="connsiteY0" fmla="*/ 22214 h 6817847"/>
              <a:gd name="connsiteX1" fmla="*/ 3738958 w 3739555"/>
              <a:gd name="connsiteY1" fmla="*/ 6816835 h 6817847"/>
              <a:gd name="connsiteX2" fmla="*/ 2827017 w 3739555"/>
              <a:gd name="connsiteY2" fmla="*/ 6817847 h 6817847"/>
              <a:gd name="connsiteX3" fmla="*/ 0 w 3739555"/>
              <a:gd name="connsiteY3" fmla="*/ 0 h 6817847"/>
              <a:gd name="connsiteX4" fmla="*/ 3738745 w 3739555"/>
              <a:gd name="connsiteY4" fmla="*/ 22214 h 6817847"/>
              <a:gd name="connsiteX0" fmla="*/ 3734294 w 3738958"/>
              <a:gd name="connsiteY0" fmla="*/ 8680 h 6817847"/>
              <a:gd name="connsiteX1" fmla="*/ 3738958 w 3738958"/>
              <a:gd name="connsiteY1" fmla="*/ 6816835 h 6817847"/>
              <a:gd name="connsiteX2" fmla="*/ 2827017 w 3738958"/>
              <a:gd name="connsiteY2" fmla="*/ 6817847 h 6817847"/>
              <a:gd name="connsiteX3" fmla="*/ 0 w 3738958"/>
              <a:gd name="connsiteY3" fmla="*/ 0 h 6817847"/>
              <a:gd name="connsiteX4" fmla="*/ 3734294 w 3738958"/>
              <a:gd name="connsiteY4" fmla="*/ 8680 h 6817847"/>
              <a:gd name="connsiteX0" fmla="*/ 3729842 w 3738958"/>
              <a:gd name="connsiteY0" fmla="*/ 8680 h 6817847"/>
              <a:gd name="connsiteX1" fmla="*/ 3738958 w 3738958"/>
              <a:gd name="connsiteY1" fmla="*/ 6816835 h 6817847"/>
              <a:gd name="connsiteX2" fmla="*/ 2827017 w 3738958"/>
              <a:gd name="connsiteY2" fmla="*/ 6817847 h 6817847"/>
              <a:gd name="connsiteX3" fmla="*/ 0 w 3738958"/>
              <a:gd name="connsiteY3" fmla="*/ 0 h 6817847"/>
              <a:gd name="connsiteX4" fmla="*/ 3729842 w 3738958"/>
              <a:gd name="connsiteY4" fmla="*/ 8680 h 6817847"/>
              <a:gd name="connsiteX0" fmla="*/ 3729842 w 3738958"/>
              <a:gd name="connsiteY0" fmla="*/ 0 h 6818190"/>
              <a:gd name="connsiteX1" fmla="*/ 3738958 w 3738958"/>
              <a:gd name="connsiteY1" fmla="*/ 6817178 h 6818190"/>
              <a:gd name="connsiteX2" fmla="*/ 2827017 w 3738958"/>
              <a:gd name="connsiteY2" fmla="*/ 6818190 h 6818190"/>
              <a:gd name="connsiteX3" fmla="*/ 0 w 3738958"/>
              <a:gd name="connsiteY3" fmla="*/ 343 h 6818190"/>
              <a:gd name="connsiteX4" fmla="*/ 3729842 w 3738958"/>
              <a:gd name="connsiteY4" fmla="*/ 0 h 6818190"/>
              <a:gd name="connsiteX0" fmla="*/ 3725391 w 3734507"/>
              <a:gd name="connsiteY0" fmla="*/ 0 h 6818190"/>
              <a:gd name="connsiteX1" fmla="*/ 3734507 w 3734507"/>
              <a:gd name="connsiteY1" fmla="*/ 6817178 h 6818190"/>
              <a:gd name="connsiteX2" fmla="*/ 2822566 w 3734507"/>
              <a:gd name="connsiteY2" fmla="*/ 6818190 h 6818190"/>
              <a:gd name="connsiteX3" fmla="*/ 0 w 3734507"/>
              <a:gd name="connsiteY3" fmla="*/ 343 h 6818190"/>
              <a:gd name="connsiteX4" fmla="*/ 3725391 w 3734507"/>
              <a:gd name="connsiteY4" fmla="*/ 0 h 6818190"/>
              <a:gd name="connsiteX0" fmla="*/ 3741936 w 3751052"/>
              <a:gd name="connsiteY0" fmla="*/ 5246 h 6823436"/>
              <a:gd name="connsiteX1" fmla="*/ 3751052 w 3751052"/>
              <a:gd name="connsiteY1" fmla="*/ 6822424 h 6823436"/>
              <a:gd name="connsiteX2" fmla="*/ 2839111 w 3751052"/>
              <a:gd name="connsiteY2" fmla="*/ 6823436 h 6823436"/>
              <a:gd name="connsiteX3" fmla="*/ 0 w 3751052"/>
              <a:gd name="connsiteY3" fmla="*/ 0 h 6823436"/>
              <a:gd name="connsiteX4" fmla="*/ 3741936 w 3751052"/>
              <a:gd name="connsiteY4" fmla="*/ 5246 h 6823436"/>
              <a:gd name="connsiteX0" fmla="*/ 3741936 w 3751052"/>
              <a:gd name="connsiteY0" fmla="*/ 5246 h 6823436"/>
              <a:gd name="connsiteX1" fmla="*/ 3751052 w 3751052"/>
              <a:gd name="connsiteY1" fmla="*/ 6822424 h 6823436"/>
              <a:gd name="connsiteX2" fmla="*/ 2716300 w 3751052"/>
              <a:gd name="connsiteY2" fmla="*/ 6823436 h 6823436"/>
              <a:gd name="connsiteX3" fmla="*/ 0 w 3751052"/>
              <a:gd name="connsiteY3" fmla="*/ 0 h 6823436"/>
              <a:gd name="connsiteX4" fmla="*/ 3741936 w 3751052"/>
              <a:gd name="connsiteY4" fmla="*/ 5246 h 6823436"/>
              <a:gd name="connsiteX0" fmla="*/ 3885215 w 3894331"/>
              <a:gd name="connsiteY0" fmla="*/ 5246 h 6823436"/>
              <a:gd name="connsiteX1" fmla="*/ 3894331 w 3894331"/>
              <a:gd name="connsiteY1" fmla="*/ 6822424 h 6823436"/>
              <a:gd name="connsiteX2" fmla="*/ 2859579 w 3894331"/>
              <a:gd name="connsiteY2" fmla="*/ 6823436 h 6823436"/>
              <a:gd name="connsiteX3" fmla="*/ 0 w 3894331"/>
              <a:gd name="connsiteY3" fmla="*/ 0 h 6823436"/>
              <a:gd name="connsiteX4" fmla="*/ 3885215 w 3894331"/>
              <a:gd name="connsiteY4" fmla="*/ 5246 h 6823436"/>
              <a:gd name="connsiteX0" fmla="*/ 3885215 w 3894331"/>
              <a:gd name="connsiteY0" fmla="*/ 5246 h 6823436"/>
              <a:gd name="connsiteX1" fmla="*/ 3894331 w 3894331"/>
              <a:gd name="connsiteY1" fmla="*/ 6822424 h 6823436"/>
              <a:gd name="connsiteX2" fmla="*/ 2900516 w 3894331"/>
              <a:gd name="connsiteY2" fmla="*/ 6823436 h 6823436"/>
              <a:gd name="connsiteX3" fmla="*/ 0 w 3894331"/>
              <a:gd name="connsiteY3" fmla="*/ 0 h 6823436"/>
              <a:gd name="connsiteX4" fmla="*/ 3885215 w 3894331"/>
              <a:gd name="connsiteY4" fmla="*/ 5246 h 6823436"/>
              <a:gd name="connsiteX0" fmla="*/ 3854513 w 3863629"/>
              <a:gd name="connsiteY0" fmla="*/ 5246 h 6823436"/>
              <a:gd name="connsiteX1" fmla="*/ 3863629 w 3863629"/>
              <a:gd name="connsiteY1" fmla="*/ 6822424 h 6823436"/>
              <a:gd name="connsiteX2" fmla="*/ 2869814 w 3863629"/>
              <a:gd name="connsiteY2" fmla="*/ 6823436 h 6823436"/>
              <a:gd name="connsiteX3" fmla="*/ 0 w 3863629"/>
              <a:gd name="connsiteY3" fmla="*/ 0 h 6823436"/>
              <a:gd name="connsiteX4" fmla="*/ 3854513 w 3863629"/>
              <a:gd name="connsiteY4" fmla="*/ 5246 h 6823436"/>
              <a:gd name="connsiteX0" fmla="*/ 3895450 w 3904566"/>
              <a:gd name="connsiteY0" fmla="*/ 15618 h 6833808"/>
              <a:gd name="connsiteX1" fmla="*/ 3904566 w 3904566"/>
              <a:gd name="connsiteY1" fmla="*/ 6832796 h 6833808"/>
              <a:gd name="connsiteX2" fmla="*/ 2910751 w 3904566"/>
              <a:gd name="connsiteY2" fmla="*/ 6833808 h 6833808"/>
              <a:gd name="connsiteX3" fmla="*/ 0 w 3904566"/>
              <a:gd name="connsiteY3" fmla="*/ 0 h 6833808"/>
              <a:gd name="connsiteX4" fmla="*/ 3895450 w 3904566"/>
              <a:gd name="connsiteY4" fmla="*/ 15618 h 6833808"/>
              <a:gd name="connsiteX0" fmla="*/ 3895450 w 3904566"/>
              <a:gd name="connsiteY0" fmla="*/ 15618 h 6844180"/>
              <a:gd name="connsiteX1" fmla="*/ 3904566 w 3904566"/>
              <a:gd name="connsiteY1" fmla="*/ 6832796 h 6844180"/>
              <a:gd name="connsiteX2" fmla="*/ 2849345 w 3904566"/>
              <a:gd name="connsiteY2" fmla="*/ 6844180 h 6844180"/>
              <a:gd name="connsiteX3" fmla="*/ 0 w 3904566"/>
              <a:gd name="connsiteY3" fmla="*/ 0 h 6844180"/>
              <a:gd name="connsiteX4" fmla="*/ 3895450 w 3904566"/>
              <a:gd name="connsiteY4" fmla="*/ 15618 h 684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4566" h="6844180">
                <a:moveTo>
                  <a:pt x="3895450" y="15618"/>
                </a:moveTo>
                <a:cubicBezTo>
                  <a:pt x="3897921" y="2702242"/>
                  <a:pt x="3902674" y="3442703"/>
                  <a:pt x="3904566" y="6832796"/>
                </a:cubicBezTo>
                <a:lnTo>
                  <a:pt x="2849345" y="6844180"/>
                </a:lnTo>
                <a:lnTo>
                  <a:pt x="0" y="0"/>
                </a:lnTo>
                <a:lnTo>
                  <a:pt x="3895450" y="15618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5524272" y="-9427"/>
            <a:ext cx="5615940" cy="6215722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747403 w 4748814"/>
              <a:gd name="connsiteY0" fmla="*/ 0 h 6873842"/>
              <a:gd name="connsiteX1" fmla="*/ 4748148 w 4748814"/>
              <a:gd name="connsiteY1" fmla="*/ 6872291 h 6873842"/>
              <a:gd name="connsiteX2" fmla="*/ 0 w 4748814"/>
              <a:gd name="connsiteY2" fmla="*/ 6873842 h 6873842"/>
              <a:gd name="connsiteX3" fmla="*/ 2656446 w 4748814"/>
              <a:gd name="connsiteY3" fmla="*/ 3536 h 6873842"/>
              <a:gd name="connsiteX4" fmla="*/ 4747403 w 4748814"/>
              <a:gd name="connsiteY4" fmla="*/ 0 h 6873842"/>
              <a:gd name="connsiteX0" fmla="*/ 4747403 w 5506461"/>
              <a:gd name="connsiteY0" fmla="*/ 0 h 6873842"/>
              <a:gd name="connsiteX1" fmla="*/ 5506461 w 5506461"/>
              <a:gd name="connsiteY1" fmla="*/ 6862167 h 6873842"/>
              <a:gd name="connsiteX2" fmla="*/ 0 w 5506461"/>
              <a:gd name="connsiteY2" fmla="*/ 6873842 h 6873842"/>
              <a:gd name="connsiteX3" fmla="*/ 2656446 w 5506461"/>
              <a:gd name="connsiteY3" fmla="*/ 3536 h 6873842"/>
              <a:gd name="connsiteX4" fmla="*/ 4747403 w 5506461"/>
              <a:gd name="connsiteY4" fmla="*/ 0 h 6873842"/>
              <a:gd name="connsiteX0" fmla="*/ 4747403 w 5506461"/>
              <a:gd name="connsiteY0" fmla="*/ 428341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4747403 w 5506461"/>
              <a:gd name="connsiteY4" fmla="*/ 428341 h 7302183"/>
              <a:gd name="connsiteX0" fmla="*/ 286239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62395 w 5506461"/>
              <a:gd name="connsiteY4" fmla="*/ 7538 h 7302183"/>
              <a:gd name="connsiteX0" fmla="*/ 286239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62395 w 5506461"/>
              <a:gd name="connsiteY4" fmla="*/ 7538 h 7302183"/>
              <a:gd name="connsiteX0" fmla="*/ 286239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62395 w 5506461"/>
              <a:gd name="connsiteY4" fmla="*/ 7538 h 7302183"/>
              <a:gd name="connsiteX0" fmla="*/ 2885015 w 5506461"/>
              <a:gd name="connsiteY0" fmla="*/ 0 h 7330081"/>
              <a:gd name="connsiteX1" fmla="*/ 5506461 w 5506461"/>
              <a:gd name="connsiteY1" fmla="*/ 7318406 h 7330081"/>
              <a:gd name="connsiteX2" fmla="*/ 0 w 5506461"/>
              <a:gd name="connsiteY2" fmla="*/ 7330081 h 7330081"/>
              <a:gd name="connsiteX3" fmla="*/ 2609321 w 5506461"/>
              <a:gd name="connsiteY3" fmla="*/ 27898 h 7330081"/>
              <a:gd name="connsiteX4" fmla="*/ 2885015 w 5506461"/>
              <a:gd name="connsiteY4" fmla="*/ 0 h 7330081"/>
              <a:gd name="connsiteX0" fmla="*/ 2877475 w 5506461"/>
              <a:gd name="connsiteY0" fmla="*/ 7538 h 7302183"/>
              <a:gd name="connsiteX1" fmla="*/ 5506461 w 5506461"/>
              <a:gd name="connsiteY1" fmla="*/ 7290508 h 7302183"/>
              <a:gd name="connsiteX2" fmla="*/ 0 w 5506461"/>
              <a:gd name="connsiteY2" fmla="*/ 7302183 h 7302183"/>
              <a:gd name="connsiteX3" fmla="*/ 2609321 w 5506461"/>
              <a:gd name="connsiteY3" fmla="*/ 0 h 7302183"/>
              <a:gd name="connsiteX4" fmla="*/ 2877475 w 5506461"/>
              <a:gd name="connsiteY4" fmla="*/ 7538 h 7302183"/>
              <a:gd name="connsiteX0" fmla="*/ 2892555 w 5521541"/>
              <a:gd name="connsiteY0" fmla="*/ 7538 h 7302183"/>
              <a:gd name="connsiteX1" fmla="*/ 5521541 w 5521541"/>
              <a:gd name="connsiteY1" fmla="*/ 7290508 h 7302183"/>
              <a:gd name="connsiteX2" fmla="*/ 0 w 5521541"/>
              <a:gd name="connsiteY2" fmla="*/ 7302183 h 7302183"/>
              <a:gd name="connsiteX3" fmla="*/ 2624401 w 5521541"/>
              <a:gd name="connsiteY3" fmla="*/ 0 h 7302183"/>
              <a:gd name="connsiteX4" fmla="*/ 2892555 w 5521541"/>
              <a:gd name="connsiteY4" fmla="*/ 7538 h 7302183"/>
              <a:gd name="connsiteX0" fmla="*/ 2854855 w 5483841"/>
              <a:gd name="connsiteY0" fmla="*/ 7538 h 7290508"/>
              <a:gd name="connsiteX1" fmla="*/ 5483841 w 5483841"/>
              <a:gd name="connsiteY1" fmla="*/ 7290508 h 7290508"/>
              <a:gd name="connsiteX2" fmla="*/ 0 w 5483841"/>
              <a:gd name="connsiteY2" fmla="*/ 7198828 h 7290508"/>
              <a:gd name="connsiteX3" fmla="*/ 2586701 w 5483841"/>
              <a:gd name="connsiteY3" fmla="*/ 0 h 7290508"/>
              <a:gd name="connsiteX4" fmla="*/ 2854855 w 5483841"/>
              <a:gd name="connsiteY4" fmla="*/ 7538 h 7290508"/>
              <a:gd name="connsiteX0" fmla="*/ 2854855 w 5433574"/>
              <a:gd name="connsiteY0" fmla="*/ 7538 h 7198828"/>
              <a:gd name="connsiteX1" fmla="*/ 5433574 w 5433574"/>
              <a:gd name="connsiteY1" fmla="*/ 7187153 h 7198828"/>
              <a:gd name="connsiteX2" fmla="*/ 0 w 5433574"/>
              <a:gd name="connsiteY2" fmla="*/ 7198828 h 7198828"/>
              <a:gd name="connsiteX3" fmla="*/ 2586701 w 5433574"/>
              <a:gd name="connsiteY3" fmla="*/ 0 h 7198828"/>
              <a:gd name="connsiteX4" fmla="*/ 2854855 w 5433574"/>
              <a:gd name="connsiteY4" fmla="*/ 7538 h 7198828"/>
              <a:gd name="connsiteX0" fmla="*/ 2917689 w 5496408"/>
              <a:gd name="connsiteY0" fmla="*/ 7538 h 7198828"/>
              <a:gd name="connsiteX1" fmla="*/ 5496408 w 5496408"/>
              <a:gd name="connsiteY1" fmla="*/ 7187153 h 7198828"/>
              <a:gd name="connsiteX2" fmla="*/ 0 w 5496408"/>
              <a:gd name="connsiteY2" fmla="*/ 7198828 h 7198828"/>
              <a:gd name="connsiteX3" fmla="*/ 2649535 w 5496408"/>
              <a:gd name="connsiteY3" fmla="*/ 0 h 7198828"/>
              <a:gd name="connsiteX4" fmla="*/ 2917689 w 5496408"/>
              <a:gd name="connsiteY4" fmla="*/ 7538 h 7198828"/>
              <a:gd name="connsiteX0" fmla="*/ 3160558 w 5739277"/>
              <a:gd name="connsiteY0" fmla="*/ 7538 h 7215614"/>
              <a:gd name="connsiteX1" fmla="*/ 5739277 w 5739277"/>
              <a:gd name="connsiteY1" fmla="*/ 7187153 h 7215614"/>
              <a:gd name="connsiteX2" fmla="*/ 0 w 5739277"/>
              <a:gd name="connsiteY2" fmla="*/ 7215614 h 7215614"/>
              <a:gd name="connsiteX3" fmla="*/ 2892404 w 5739277"/>
              <a:gd name="connsiteY3" fmla="*/ 0 h 7215614"/>
              <a:gd name="connsiteX4" fmla="*/ 3160558 w 5739277"/>
              <a:gd name="connsiteY4" fmla="*/ 7538 h 7215614"/>
              <a:gd name="connsiteX0" fmla="*/ 3127224 w 5705943"/>
              <a:gd name="connsiteY0" fmla="*/ 7538 h 7210020"/>
              <a:gd name="connsiteX1" fmla="*/ 5705943 w 5705943"/>
              <a:gd name="connsiteY1" fmla="*/ 7187153 h 7210020"/>
              <a:gd name="connsiteX2" fmla="*/ 0 w 5705943"/>
              <a:gd name="connsiteY2" fmla="*/ 7210020 h 7210020"/>
              <a:gd name="connsiteX3" fmla="*/ 2859070 w 5705943"/>
              <a:gd name="connsiteY3" fmla="*/ 0 h 7210020"/>
              <a:gd name="connsiteX4" fmla="*/ 3127224 w 5705943"/>
              <a:gd name="connsiteY4" fmla="*/ 7538 h 7210020"/>
              <a:gd name="connsiteX0" fmla="*/ 3127224 w 5705943"/>
              <a:gd name="connsiteY0" fmla="*/ 7538 h 7210020"/>
              <a:gd name="connsiteX1" fmla="*/ 5705943 w 5705943"/>
              <a:gd name="connsiteY1" fmla="*/ 7187153 h 7210020"/>
              <a:gd name="connsiteX2" fmla="*/ 0 w 5705943"/>
              <a:gd name="connsiteY2" fmla="*/ 7210020 h 7210020"/>
              <a:gd name="connsiteX3" fmla="*/ 2578105 w 5705943"/>
              <a:gd name="connsiteY3" fmla="*/ 0 h 7210020"/>
              <a:gd name="connsiteX4" fmla="*/ 3127224 w 5705943"/>
              <a:gd name="connsiteY4" fmla="*/ 7538 h 7210020"/>
              <a:gd name="connsiteX0" fmla="*/ 3122461 w 5705943"/>
              <a:gd name="connsiteY0" fmla="*/ 0 h 7213672"/>
              <a:gd name="connsiteX1" fmla="*/ 5705943 w 5705943"/>
              <a:gd name="connsiteY1" fmla="*/ 7190805 h 7213672"/>
              <a:gd name="connsiteX2" fmla="*/ 0 w 5705943"/>
              <a:gd name="connsiteY2" fmla="*/ 7213672 h 7213672"/>
              <a:gd name="connsiteX3" fmla="*/ 2578105 w 5705943"/>
              <a:gd name="connsiteY3" fmla="*/ 3652 h 7213672"/>
              <a:gd name="connsiteX4" fmla="*/ 3122461 w 5705943"/>
              <a:gd name="connsiteY4" fmla="*/ 0 h 7213672"/>
              <a:gd name="connsiteX0" fmla="*/ 3122461 w 5705943"/>
              <a:gd name="connsiteY0" fmla="*/ 0 h 7213672"/>
              <a:gd name="connsiteX1" fmla="*/ 5705943 w 5705943"/>
              <a:gd name="connsiteY1" fmla="*/ 7190805 h 7213672"/>
              <a:gd name="connsiteX2" fmla="*/ 0 w 5705943"/>
              <a:gd name="connsiteY2" fmla="*/ 7213672 h 7213672"/>
              <a:gd name="connsiteX3" fmla="*/ 2573342 w 5705943"/>
              <a:gd name="connsiteY3" fmla="*/ 3652 h 7213672"/>
              <a:gd name="connsiteX4" fmla="*/ 3122461 w 5705943"/>
              <a:gd name="connsiteY4" fmla="*/ 0 h 7213672"/>
              <a:gd name="connsiteX0" fmla="*/ 3122461 w 5705943"/>
              <a:gd name="connsiteY0" fmla="*/ 0 h 7213672"/>
              <a:gd name="connsiteX1" fmla="*/ 5705943 w 5705943"/>
              <a:gd name="connsiteY1" fmla="*/ 7190805 h 7213672"/>
              <a:gd name="connsiteX2" fmla="*/ 0 w 5705943"/>
              <a:gd name="connsiteY2" fmla="*/ 7213672 h 7213672"/>
              <a:gd name="connsiteX3" fmla="*/ 2573342 w 5705943"/>
              <a:gd name="connsiteY3" fmla="*/ 3652 h 7213672"/>
              <a:gd name="connsiteX4" fmla="*/ 3122461 w 5705943"/>
              <a:gd name="connsiteY4" fmla="*/ 0 h 7213672"/>
              <a:gd name="connsiteX0" fmla="*/ 3146272 w 5729754"/>
              <a:gd name="connsiteY0" fmla="*/ 0 h 7219266"/>
              <a:gd name="connsiteX1" fmla="*/ 5729754 w 5729754"/>
              <a:gd name="connsiteY1" fmla="*/ 7190805 h 7219266"/>
              <a:gd name="connsiteX2" fmla="*/ 0 w 5729754"/>
              <a:gd name="connsiteY2" fmla="*/ 7219266 h 7219266"/>
              <a:gd name="connsiteX3" fmla="*/ 2597153 w 5729754"/>
              <a:gd name="connsiteY3" fmla="*/ 3652 h 7219266"/>
              <a:gd name="connsiteX4" fmla="*/ 3146272 w 5729754"/>
              <a:gd name="connsiteY4" fmla="*/ 0 h 7219266"/>
              <a:gd name="connsiteX0" fmla="*/ 3146272 w 5729754"/>
              <a:gd name="connsiteY0" fmla="*/ 0 h 7190806"/>
              <a:gd name="connsiteX1" fmla="*/ 5729754 w 5729754"/>
              <a:gd name="connsiteY1" fmla="*/ 7190805 h 7190806"/>
              <a:gd name="connsiteX2" fmla="*/ 0 w 5729754"/>
              <a:gd name="connsiteY2" fmla="*/ 7174971 h 7190806"/>
              <a:gd name="connsiteX3" fmla="*/ 2597153 w 5729754"/>
              <a:gd name="connsiteY3" fmla="*/ 3652 h 7190806"/>
              <a:gd name="connsiteX4" fmla="*/ 3146272 w 5729754"/>
              <a:gd name="connsiteY4" fmla="*/ 0 h 7190806"/>
              <a:gd name="connsiteX0" fmla="*/ 3153812 w 5737294"/>
              <a:gd name="connsiteY0" fmla="*/ 0 h 7192689"/>
              <a:gd name="connsiteX1" fmla="*/ 5737294 w 5737294"/>
              <a:gd name="connsiteY1" fmla="*/ 7190805 h 7192689"/>
              <a:gd name="connsiteX2" fmla="*/ 0 w 5737294"/>
              <a:gd name="connsiteY2" fmla="*/ 7192689 h 7192689"/>
              <a:gd name="connsiteX3" fmla="*/ 2604693 w 5737294"/>
              <a:gd name="connsiteY3" fmla="*/ 3652 h 7192689"/>
              <a:gd name="connsiteX4" fmla="*/ 3153812 w 5737294"/>
              <a:gd name="connsiteY4" fmla="*/ 0 h 7192689"/>
              <a:gd name="connsiteX0" fmla="*/ 3138732 w 5722214"/>
              <a:gd name="connsiteY0" fmla="*/ 0 h 7190804"/>
              <a:gd name="connsiteX1" fmla="*/ 5722214 w 5722214"/>
              <a:gd name="connsiteY1" fmla="*/ 7190805 h 7190804"/>
              <a:gd name="connsiteX2" fmla="*/ 0 w 5722214"/>
              <a:gd name="connsiteY2" fmla="*/ 7174971 h 7190804"/>
              <a:gd name="connsiteX3" fmla="*/ 2589613 w 5722214"/>
              <a:gd name="connsiteY3" fmla="*/ 3652 h 7190804"/>
              <a:gd name="connsiteX4" fmla="*/ 3138732 w 5722214"/>
              <a:gd name="connsiteY4" fmla="*/ 0 h 7190804"/>
              <a:gd name="connsiteX0" fmla="*/ 3138732 w 5744834"/>
              <a:gd name="connsiteY0" fmla="*/ 0 h 7190805"/>
              <a:gd name="connsiteX1" fmla="*/ 5744834 w 5744834"/>
              <a:gd name="connsiteY1" fmla="*/ 7190805 h 7190805"/>
              <a:gd name="connsiteX2" fmla="*/ 0 w 5744834"/>
              <a:gd name="connsiteY2" fmla="*/ 7174971 h 7190805"/>
              <a:gd name="connsiteX3" fmla="*/ 2589613 w 5744834"/>
              <a:gd name="connsiteY3" fmla="*/ 3652 h 7190805"/>
              <a:gd name="connsiteX4" fmla="*/ 3138732 w 5744834"/>
              <a:gd name="connsiteY4" fmla="*/ 0 h 7190805"/>
              <a:gd name="connsiteX0" fmla="*/ 3138732 w 5744834"/>
              <a:gd name="connsiteY0" fmla="*/ 0 h 7192690"/>
              <a:gd name="connsiteX1" fmla="*/ 5744834 w 5744834"/>
              <a:gd name="connsiteY1" fmla="*/ 7190805 h 7192690"/>
              <a:gd name="connsiteX2" fmla="*/ 0 w 5744834"/>
              <a:gd name="connsiteY2" fmla="*/ 7192690 h 7192690"/>
              <a:gd name="connsiteX3" fmla="*/ 2589613 w 5744834"/>
              <a:gd name="connsiteY3" fmla="*/ 3652 h 7192690"/>
              <a:gd name="connsiteX4" fmla="*/ 3138732 w 5744834"/>
              <a:gd name="connsiteY4" fmla="*/ 0 h 7192690"/>
              <a:gd name="connsiteX0" fmla="*/ 3138732 w 5744834"/>
              <a:gd name="connsiteY0" fmla="*/ 28563 h 7221253"/>
              <a:gd name="connsiteX1" fmla="*/ 5744834 w 5744834"/>
              <a:gd name="connsiteY1" fmla="*/ 7219368 h 7221253"/>
              <a:gd name="connsiteX2" fmla="*/ 0 w 5744834"/>
              <a:gd name="connsiteY2" fmla="*/ 7221253 h 7221253"/>
              <a:gd name="connsiteX3" fmla="*/ 2589613 w 5744834"/>
              <a:gd name="connsiteY3" fmla="*/ 0 h 7221253"/>
              <a:gd name="connsiteX4" fmla="*/ 3138732 w 5744834"/>
              <a:gd name="connsiteY4" fmla="*/ 28563 h 7221253"/>
              <a:gd name="connsiteX0" fmla="*/ 3120453 w 5744834"/>
              <a:gd name="connsiteY0" fmla="*/ 17825 h 7221253"/>
              <a:gd name="connsiteX1" fmla="*/ 5744834 w 5744834"/>
              <a:gd name="connsiteY1" fmla="*/ 7219368 h 7221253"/>
              <a:gd name="connsiteX2" fmla="*/ 0 w 5744834"/>
              <a:gd name="connsiteY2" fmla="*/ 7221253 h 7221253"/>
              <a:gd name="connsiteX3" fmla="*/ 2589613 w 5744834"/>
              <a:gd name="connsiteY3" fmla="*/ 0 h 7221253"/>
              <a:gd name="connsiteX4" fmla="*/ 3120453 w 5744834"/>
              <a:gd name="connsiteY4" fmla="*/ 17825 h 7221253"/>
              <a:gd name="connsiteX0" fmla="*/ 3120453 w 5744834"/>
              <a:gd name="connsiteY0" fmla="*/ 28563 h 7231991"/>
              <a:gd name="connsiteX1" fmla="*/ 5744834 w 5744834"/>
              <a:gd name="connsiteY1" fmla="*/ 7230106 h 7231991"/>
              <a:gd name="connsiteX2" fmla="*/ 0 w 5744834"/>
              <a:gd name="connsiteY2" fmla="*/ 7231991 h 7231991"/>
              <a:gd name="connsiteX3" fmla="*/ 2882076 w 5744834"/>
              <a:gd name="connsiteY3" fmla="*/ 0 h 7231991"/>
              <a:gd name="connsiteX4" fmla="*/ 3120453 w 5744834"/>
              <a:gd name="connsiteY4" fmla="*/ 28563 h 7231991"/>
              <a:gd name="connsiteX0" fmla="*/ 2837131 w 5461512"/>
              <a:gd name="connsiteY0" fmla="*/ 28563 h 7231991"/>
              <a:gd name="connsiteX1" fmla="*/ 5461512 w 5461512"/>
              <a:gd name="connsiteY1" fmla="*/ 7230106 h 7231991"/>
              <a:gd name="connsiteX2" fmla="*/ 0 w 5461512"/>
              <a:gd name="connsiteY2" fmla="*/ 7231991 h 7231991"/>
              <a:gd name="connsiteX3" fmla="*/ 2598754 w 5461512"/>
              <a:gd name="connsiteY3" fmla="*/ 0 h 7231991"/>
              <a:gd name="connsiteX4" fmla="*/ 2837131 w 5461512"/>
              <a:gd name="connsiteY4" fmla="*/ 28563 h 7231991"/>
              <a:gd name="connsiteX0" fmla="*/ 2837131 w 5461512"/>
              <a:gd name="connsiteY0" fmla="*/ 7086 h 7210514"/>
              <a:gd name="connsiteX1" fmla="*/ 5461512 w 5461512"/>
              <a:gd name="connsiteY1" fmla="*/ 7208629 h 7210514"/>
              <a:gd name="connsiteX2" fmla="*/ 0 w 5461512"/>
              <a:gd name="connsiteY2" fmla="*/ 7210514 h 7210514"/>
              <a:gd name="connsiteX3" fmla="*/ 2607895 w 5461512"/>
              <a:gd name="connsiteY3" fmla="*/ 0 h 7210514"/>
              <a:gd name="connsiteX4" fmla="*/ 2837131 w 5461512"/>
              <a:gd name="connsiteY4" fmla="*/ 7086 h 7210514"/>
              <a:gd name="connsiteX0" fmla="*/ 2868980 w 5461512"/>
              <a:gd name="connsiteY0" fmla="*/ 7086 h 7210514"/>
              <a:gd name="connsiteX1" fmla="*/ 5461512 w 5461512"/>
              <a:gd name="connsiteY1" fmla="*/ 7208629 h 7210514"/>
              <a:gd name="connsiteX2" fmla="*/ 0 w 5461512"/>
              <a:gd name="connsiteY2" fmla="*/ 7210514 h 7210514"/>
              <a:gd name="connsiteX3" fmla="*/ 2607895 w 5461512"/>
              <a:gd name="connsiteY3" fmla="*/ 0 h 7210514"/>
              <a:gd name="connsiteX4" fmla="*/ 2868980 w 5461512"/>
              <a:gd name="connsiteY4" fmla="*/ 7086 h 7210514"/>
              <a:gd name="connsiteX0" fmla="*/ 2868980 w 5461512"/>
              <a:gd name="connsiteY0" fmla="*/ 7086 h 7210514"/>
              <a:gd name="connsiteX1" fmla="*/ 5461512 w 5461512"/>
              <a:gd name="connsiteY1" fmla="*/ 7208629 h 7210514"/>
              <a:gd name="connsiteX2" fmla="*/ 0 w 5461512"/>
              <a:gd name="connsiteY2" fmla="*/ 7210514 h 7210514"/>
              <a:gd name="connsiteX3" fmla="*/ 2607895 w 5461512"/>
              <a:gd name="connsiteY3" fmla="*/ 0 h 7210514"/>
              <a:gd name="connsiteX4" fmla="*/ 2868980 w 5461512"/>
              <a:gd name="connsiteY4" fmla="*/ 7086 h 7210514"/>
              <a:gd name="connsiteX0" fmla="*/ 2863672 w 5461512"/>
              <a:gd name="connsiteY0" fmla="*/ 0 h 7215861"/>
              <a:gd name="connsiteX1" fmla="*/ 5461512 w 5461512"/>
              <a:gd name="connsiteY1" fmla="*/ 7213976 h 7215861"/>
              <a:gd name="connsiteX2" fmla="*/ 0 w 5461512"/>
              <a:gd name="connsiteY2" fmla="*/ 7215861 h 7215861"/>
              <a:gd name="connsiteX3" fmla="*/ 2607895 w 5461512"/>
              <a:gd name="connsiteY3" fmla="*/ 5347 h 7215861"/>
              <a:gd name="connsiteX4" fmla="*/ 2863672 w 5461512"/>
              <a:gd name="connsiteY4" fmla="*/ 0 h 7215861"/>
              <a:gd name="connsiteX0" fmla="*/ 2863672 w 5461512"/>
              <a:gd name="connsiteY0" fmla="*/ 0 h 7231726"/>
              <a:gd name="connsiteX1" fmla="*/ 5461512 w 5461512"/>
              <a:gd name="connsiteY1" fmla="*/ 7231726 h 7231726"/>
              <a:gd name="connsiteX2" fmla="*/ 0 w 5461512"/>
              <a:gd name="connsiteY2" fmla="*/ 7215861 h 7231726"/>
              <a:gd name="connsiteX3" fmla="*/ 2607895 w 5461512"/>
              <a:gd name="connsiteY3" fmla="*/ 5347 h 7231726"/>
              <a:gd name="connsiteX4" fmla="*/ 2863672 w 5461512"/>
              <a:gd name="connsiteY4" fmla="*/ 0 h 7231726"/>
              <a:gd name="connsiteX0" fmla="*/ 2863672 w 5469076"/>
              <a:gd name="connsiteY0" fmla="*/ 0 h 7222851"/>
              <a:gd name="connsiteX1" fmla="*/ 5469076 w 5469076"/>
              <a:gd name="connsiteY1" fmla="*/ 7222851 h 7222851"/>
              <a:gd name="connsiteX2" fmla="*/ 0 w 5469076"/>
              <a:gd name="connsiteY2" fmla="*/ 7215861 h 7222851"/>
              <a:gd name="connsiteX3" fmla="*/ 2607895 w 5469076"/>
              <a:gd name="connsiteY3" fmla="*/ 5347 h 7222851"/>
              <a:gd name="connsiteX4" fmla="*/ 2863672 w 5469076"/>
              <a:gd name="connsiteY4" fmla="*/ 0 h 7222851"/>
              <a:gd name="connsiteX0" fmla="*/ 2863672 w 5469076"/>
              <a:gd name="connsiteY0" fmla="*/ 0 h 7222851"/>
              <a:gd name="connsiteX1" fmla="*/ 5469076 w 5469076"/>
              <a:gd name="connsiteY1" fmla="*/ 7222851 h 7222851"/>
              <a:gd name="connsiteX2" fmla="*/ 0 w 5469076"/>
              <a:gd name="connsiteY2" fmla="*/ 7215861 h 7222851"/>
              <a:gd name="connsiteX3" fmla="*/ 2607896 w 5469076"/>
              <a:gd name="connsiteY3" fmla="*/ 5348 h 7222851"/>
              <a:gd name="connsiteX4" fmla="*/ 2863672 w 5469076"/>
              <a:gd name="connsiteY4" fmla="*/ 0 h 7222851"/>
              <a:gd name="connsiteX0" fmla="*/ 2863672 w 5469076"/>
              <a:gd name="connsiteY0" fmla="*/ 0 h 7222851"/>
              <a:gd name="connsiteX1" fmla="*/ 5469076 w 5469076"/>
              <a:gd name="connsiteY1" fmla="*/ 7222851 h 7222851"/>
              <a:gd name="connsiteX2" fmla="*/ 0 w 5469076"/>
              <a:gd name="connsiteY2" fmla="*/ 7215861 h 7222851"/>
              <a:gd name="connsiteX3" fmla="*/ 2607896 w 5469076"/>
              <a:gd name="connsiteY3" fmla="*/ 5348 h 7222851"/>
              <a:gd name="connsiteX4" fmla="*/ 2863672 w 5469076"/>
              <a:gd name="connsiteY4" fmla="*/ 0 h 7222851"/>
              <a:gd name="connsiteX0" fmla="*/ 2863672 w 5469076"/>
              <a:gd name="connsiteY0" fmla="*/ 8993 h 7231844"/>
              <a:gd name="connsiteX1" fmla="*/ 5469076 w 5469076"/>
              <a:gd name="connsiteY1" fmla="*/ 7231844 h 7231844"/>
              <a:gd name="connsiteX2" fmla="*/ 0 w 5469076"/>
              <a:gd name="connsiteY2" fmla="*/ 7224854 h 7231844"/>
              <a:gd name="connsiteX3" fmla="*/ 2616037 w 5469076"/>
              <a:gd name="connsiteY3" fmla="*/ 0 h 7231844"/>
              <a:gd name="connsiteX4" fmla="*/ 2863672 w 5469076"/>
              <a:gd name="connsiteY4" fmla="*/ 8993 h 7231844"/>
              <a:gd name="connsiteX0" fmla="*/ 2859601 w 5469076"/>
              <a:gd name="connsiteY0" fmla="*/ 4213 h 7231844"/>
              <a:gd name="connsiteX1" fmla="*/ 5469076 w 5469076"/>
              <a:gd name="connsiteY1" fmla="*/ 7231844 h 7231844"/>
              <a:gd name="connsiteX2" fmla="*/ 0 w 5469076"/>
              <a:gd name="connsiteY2" fmla="*/ 7224854 h 7231844"/>
              <a:gd name="connsiteX3" fmla="*/ 2616037 w 5469076"/>
              <a:gd name="connsiteY3" fmla="*/ 0 h 7231844"/>
              <a:gd name="connsiteX4" fmla="*/ 2859601 w 5469076"/>
              <a:gd name="connsiteY4" fmla="*/ 4213 h 7231844"/>
              <a:gd name="connsiteX0" fmla="*/ 2855531 w 5469076"/>
              <a:gd name="connsiteY0" fmla="*/ 4213 h 7231844"/>
              <a:gd name="connsiteX1" fmla="*/ 5469076 w 5469076"/>
              <a:gd name="connsiteY1" fmla="*/ 7231844 h 7231844"/>
              <a:gd name="connsiteX2" fmla="*/ 0 w 5469076"/>
              <a:gd name="connsiteY2" fmla="*/ 7224854 h 7231844"/>
              <a:gd name="connsiteX3" fmla="*/ 2616037 w 5469076"/>
              <a:gd name="connsiteY3" fmla="*/ 0 h 7231844"/>
              <a:gd name="connsiteX4" fmla="*/ 2855531 w 5469076"/>
              <a:gd name="connsiteY4" fmla="*/ 4213 h 7231844"/>
              <a:gd name="connsiteX0" fmla="*/ 2847390 w 5469076"/>
              <a:gd name="connsiteY0" fmla="*/ 0 h 7237203"/>
              <a:gd name="connsiteX1" fmla="*/ 5469076 w 5469076"/>
              <a:gd name="connsiteY1" fmla="*/ 7237203 h 7237203"/>
              <a:gd name="connsiteX2" fmla="*/ 0 w 5469076"/>
              <a:gd name="connsiteY2" fmla="*/ 7230213 h 7237203"/>
              <a:gd name="connsiteX3" fmla="*/ 2616037 w 5469076"/>
              <a:gd name="connsiteY3" fmla="*/ 5359 h 7237203"/>
              <a:gd name="connsiteX4" fmla="*/ 2847390 w 5469076"/>
              <a:gd name="connsiteY4" fmla="*/ 0 h 7237203"/>
              <a:gd name="connsiteX0" fmla="*/ 2863672 w 5469076"/>
              <a:gd name="connsiteY0" fmla="*/ 0 h 7237203"/>
              <a:gd name="connsiteX1" fmla="*/ 5469076 w 5469076"/>
              <a:gd name="connsiteY1" fmla="*/ 7237203 h 7237203"/>
              <a:gd name="connsiteX2" fmla="*/ 0 w 5469076"/>
              <a:gd name="connsiteY2" fmla="*/ 7230213 h 7237203"/>
              <a:gd name="connsiteX3" fmla="*/ 2616037 w 5469076"/>
              <a:gd name="connsiteY3" fmla="*/ 5359 h 7237203"/>
              <a:gd name="connsiteX4" fmla="*/ 2863672 w 5469076"/>
              <a:gd name="connsiteY4" fmla="*/ 0 h 7237203"/>
              <a:gd name="connsiteX0" fmla="*/ 2863672 w 5469076"/>
              <a:gd name="connsiteY0" fmla="*/ 0 h 7237203"/>
              <a:gd name="connsiteX1" fmla="*/ 5469076 w 5469076"/>
              <a:gd name="connsiteY1" fmla="*/ 7237203 h 7237203"/>
              <a:gd name="connsiteX2" fmla="*/ 0 w 5469076"/>
              <a:gd name="connsiteY2" fmla="*/ 7230213 h 7237203"/>
              <a:gd name="connsiteX3" fmla="*/ 2580738 w 5469076"/>
              <a:gd name="connsiteY3" fmla="*/ 5359 h 7237203"/>
              <a:gd name="connsiteX4" fmla="*/ 2863672 w 5469076"/>
              <a:gd name="connsiteY4" fmla="*/ 0 h 7237203"/>
              <a:gd name="connsiteX0" fmla="*/ 2863672 w 5469076"/>
              <a:gd name="connsiteY0" fmla="*/ 0 h 7237203"/>
              <a:gd name="connsiteX1" fmla="*/ 5469076 w 5469076"/>
              <a:gd name="connsiteY1" fmla="*/ 7237203 h 7237203"/>
              <a:gd name="connsiteX2" fmla="*/ 0 w 5469076"/>
              <a:gd name="connsiteY2" fmla="*/ 7230213 h 7237203"/>
              <a:gd name="connsiteX3" fmla="*/ 2580738 w 5469076"/>
              <a:gd name="connsiteY3" fmla="*/ 5359 h 7237203"/>
              <a:gd name="connsiteX4" fmla="*/ 2863672 w 5469076"/>
              <a:gd name="connsiteY4" fmla="*/ 0 h 7237203"/>
              <a:gd name="connsiteX0" fmla="*/ 2863672 w 5469076"/>
              <a:gd name="connsiteY0" fmla="*/ 0 h 7237203"/>
              <a:gd name="connsiteX1" fmla="*/ 5469076 w 5469076"/>
              <a:gd name="connsiteY1" fmla="*/ 7237203 h 7237203"/>
              <a:gd name="connsiteX2" fmla="*/ 0 w 5469076"/>
              <a:gd name="connsiteY2" fmla="*/ 7230213 h 7237203"/>
              <a:gd name="connsiteX3" fmla="*/ 2580738 w 5469076"/>
              <a:gd name="connsiteY3" fmla="*/ 5359 h 7237203"/>
              <a:gd name="connsiteX4" fmla="*/ 2863672 w 5469076"/>
              <a:gd name="connsiteY4" fmla="*/ 0 h 7237203"/>
              <a:gd name="connsiteX0" fmla="*/ 2863672 w 5469076"/>
              <a:gd name="connsiteY0" fmla="*/ 0 h 7237203"/>
              <a:gd name="connsiteX1" fmla="*/ 5469076 w 5469076"/>
              <a:gd name="connsiteY1" fmla="*/ 7237203 h 7237203"/>
              <a:gd name="connsiteX2" fmla="*/ 0 w 5469076"/>
              <a:gd name="connsiteY2" fmla="*/ 7230213 h 7237203"/>
              <a:gd name="connsiteX3" fmla="*/ 2580738 w 5469076"/>
              <a:gd name="connsiteY3" fmla="*/ 5359 h 7237203"/>
              <a:gd name="connsiteX4" fmla="*/ 2863672 w 5469076"/>
              <a:gd name="connsiteY4" fmla="*/ 0 h 7237203"/>
              <a:gd name="connsiteX0" fmla="*/ 3004038 w 5609442"/>
              <a:gd name="connsiteY0" fmla="*/ 0 h 7237203"/>
              <a:gd name="connsiteX1" fmla="*/ 5609442 w 5609442"/>
              <a:gd name="connsiteY1" fmla="*/ 7237203 h 7237203"/>
              <a:gd name="connsiteX2" fmla="*/ 0 w 5609442"/>
              <a:gd name="connsiteY2" fmla="*/ 7230213 h 7237203"/>
              <a:gd name="connsiteX3" fmla="*/ 2721104 w 5609442"/>
              <a:gd name="connsiteY3" fmla="*/ 5359 h 7237203"/>
              <a:gd name="connsiteX4" fmla="*/ 3004038 w 5609442"/>
              <a:gd name="connsiteY4" fmla="*/ 0 h 7237203"/>
              <a:gd name="connsiteX0" fmla="*/ 3004038 w 5609442"/>
              <a:gd name="connsiteY0" fmla="*/ 0 h 7237203"/>
              <a:gd name="connsiteX1" fmla="*/ 5609442 w 5609442"/>
              <a:gd name="connsiteY1" fmla="*/ 7237203 h 7237203"/>
              <a:gd name="connsiteX2" fmla="*/ 0 w 5609442"/>
              <a:gd name="connsiteY2" fmla="*/ 7230213 h 7237203"/>
              <a:gd name="connsiteX3" fmla="*/ 2590096 w 5609442"/>
              <a:gd name="connsiteY3" fmla="*/ 5359 h 7237203"/>
              <a:gd name="connsiteX4" fmla="*/ 3004038 w 5609442"/>
              <a:gd name="connsiteY4" fmla="*/ 0 h 7237203"/>
              <a:gd name="connsiteX0" fmla="*/ 2985322 w 5590726"/>
              <a:gd name="connsiteY0" fmla="*/ 0 h 7241217"/>
              <a:gd name="connsiteX1" fmla="*/ 5590726 w 5590726"/>
              <a:gd name="connsiteY1" fmla="*/ 7237203 h 7241217"/>
              <a:gd name="connsiteX2" fmla="*/ 0 w 5590726"/>
              <a:gd name="connsiteY2" fmla="*/ 7241217 h 7241217"/>
              <a:gd name="connsiteX3" fmla="*/ 2571380 w 5590726"/>
              <a:gd name="connsiteY3" fmla="*/ 5359 h 7241217"/>
              <a:gd name="connsiteX4" fmla="*/ 2985322 w 5590726"/>
              <a:gd name="connsiteY4" fmla="*/ 0 h 7241217"/>
              <a:gd name="connsiteX0" fmla="*/ 2985322 w 5590726"/>
              <a:gd name="connsiteY0" fmla="*/ 0 h 7241217"/>
              <a:gd name="connsiteX1" fmla="*/ 5590726 w 5590726"/>
              <a:gd name="connsiteY1" fmla="*/ 7237203 h 7241217"/>
              <a:gd name="connsiteX2" fmla="*/ 0 w 5590726"/>
              <a:gd name="connsiteY2" fmla="*/ 7241217 h 7241217"/>
              <a:gd name="connsiteX3" fmla="*/ 2571380 w 5590726"/>
              <a:gd name="connsiteY3" fmla="*/ 5359 h 7241217"/>
              <a:gd name="connsiteX4" fmla="*/ 2985322 w 5590726"/>
              <a:gd name="connsiteY4" fmla="*/ 0 h 7241217"/>
              <a:gd name="connsiteX0" fmla="*/ 2985322 w 5590726"/>
              <a:gd name="connsiteY0" fmla="*/ 5645 h 7246862"/>
              <a:gd name="connsiteX1" fmla="*/ 5590726 w 5590726"/>
              <a:gd name="connsiteY1" fmla="*/ 7242848 h 7246862"/>
              <a:gd name="connsiteX2" fmla="*/ 0 w 5590726"/>
              <a:gd name="connsiteY2" fmla="*/ 7246862 h 7246862"/>
              <a:gd name="connsiteX3" fmla="*/ 2571380 w 5590726"/>
              <a:gd name="connsiteY3" fmla="*/ 0 h 7246862"/>
              <a:gd name="connsiteX4" fmla="*/ 2985322 w 5590726"/>
              <a:gd name="connsiteY4" fmla="*/ 5645 h 7246862"/>
              <a:gd name="connsiteX0" fmla="*/ 2985322 w 5585418"/>
              <a:gd name="connsiteY0" fmla="*/ 5645 h 7255332"/>
              <a:gd name="connsiteX1" fmla="*/ 5585418 w 5585418"/>
              <a:gd name="connsiteY1" fmla="*/ 7255332 h 7255332"/>
              <a:gd name="connsiteX2" fmla="*/ 0 w 5585418"/>
              <a:gd name="connsiteY2" fmla="*/ 7246862 h 7255332"/>
              <a:gd name="connsiteX3" fmla="*/ 2571380 w 5585418"/>
              <a:gd name="connsiteY3" fmla="*/ 0 h 7255332"/>
              <a:gd name="connsiteX4" fmla="*/ 2985322 w 5585418"/>
              <a:gd name="connsiteY4" fmla="*/ 5645 h 7255332"/>
              <a:gd name="connsiteX0" fmla="*/ 2985322 w 5585418"/>
              <a:gd name="connsiteY0" fmla="*/ 5645 h 7271830"/>
              <a:gd name="connsiteX1" fmla="*/ 5585418 w 5585418"/>
              <a:gd name="connsiteY1" fmla="*/ 7255332 h 7271830"/>
              <a:gd name="connsiteX2" fmla="*/ 0 w 5585418"/>
              <a:gd name="connsiteY2" fmla="*/ 7271830 h 7271830"/>
              <a:gd name="connsiteX3" fmla="*/ 2571380 w 5585418"/>
              <a:gd name="connsiteY3" fmla="*/ 0 h 7271830"/>
              <a:gd name="connsiteX4" fmla="*/ 2985322 w 5585418"/>
              <a:gd name="connsiteY4" fmla="*/ 5645 h 7271830"/>
              <a:gd name="connsiteX0" fmla="*/ 2990630 w 5590726"/>
              <a:gd name="connsiteY0" fmla="*/ 5645 h 7255332"/>
              <a:gd name="connsiteX1" fmla="*/ 5590726 w 5590726"/>
              <a:gd name="connsiteY1" fmla="*/ 7255332 h 7255332"/>
              <a:gd name="connsiteX2" fmla="*/ 0 w 5590726"/>
              <a:gd name="connsiteY2" fmla="*/ 7253105 h 7255332"/>
              <a:gd name="connsiteX3" fmla="*/ 2576688 w 5590726"/>
              <a:gd name="connsiteY3" fmla="*/ 0 h 7255332"/>
              <a:gd name="connsiteX4" fmla="*/ 2990630 w 5590726"/>
              <a:gd name="connsiteY4" fmla="*/ 5645 h 7255332"/>
              <a:gd name="connsiteX0" fmla="*/ 2974706 w 5590726"/>
              <a:gd name="connsiteY0" fmla="*/ 5645 h 7255332"/>
              <a:gd name="connsiteX1" fmla="*/ 5590726 w 5590726"/>
              <a:gd name="connsiteY1" fmla="*/ 7255332 h 7255332"/>
              <a:gd name="connsiteX2" fmla="*/ 0 w 5590726"/>
              <a:gd name="connsiteY2" fmla="*/ 7253105 h 7255332"/>
              <a:gd name="connsiteX3" fmla="*/ 2576688 w 5590726"/>
              <a:gd name="connsiteY3" fmla="*/ 0 h 7255332"/>
              <a:gd name="connsiteX4" fmla="*/ 2974706 w 5590726"/>
              <a:gd name="connsiteY4" fmla="*/ 5645 h 7255332"/>
              <a:gd name="connsiteX0" fmla="*/ 2974706 w 5574802"/>
              <a:gd name="connsiteY0" fmla="*/ 5645 h 7255332"/>
              <a:gd name="connsiteX1" fmla="*/ 5574802 w 5574802"/>
              <a:gd name="connsiteY1" fmla="*/ 7255332 h 7255332"/>
              <a:gd name="connsiteX2" fmla="*/ 0 w 5574802"/>
              <a:gd name="connsiteY2" fmla="*/ 7253105 h 7255332"/>
              <a:gd name="connsiteX3" fmla="*/ 2576688 w 5574802"/>
              <a:gd name="connsiteY3" fmla="*/ 0 h 7255332"/>
              <a:gd name="connsiteX4" fmla="*/ 2974706 w 5574802"/>
              <a:gd name="connsiteY4" fmla="*/ 5645 h 725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74802" h="7255332">
                <a:moveTo>
                  <a:pt x="2974706" y="5645"/>
                </a:moveTo>
                <a:lnTo>
                  <a:pt x="5574802" y="7255332"/>
                </a:lnTo>
                <a:lnTo>
                  <a:pt x="0" y="7253105"/>
                </a:lnTo>
                <a:cubicBezTo>
                  <a:pt x="265680" y="6480730"/>
                  <a:pt x="2306807" y="727329"/>
                  <a:pt x="2576688" y="0"/>
                </a:cubicBezTo>
                <a:lnTo>
                  <a:pt x="2974706" y="5645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-14748" y="-6721"/>
            <a:ext cx="3880602" cy="6217070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5067281 w 5089998"/>
              <a:gd name="connsiteY0" fmla="*/ 11213 h 6883504"/>
              <a:gd name="connsiteX1" fmla="*/ 5068026 w 5089998"/>
              <a:gd name="connsiteY1" fmla="*/ 6883504 h 6883504"/>
              <a:gd name="connsiteX2" fmla="*/ 95831 w 5089998"/>
              <a:gd name="connsiteY2" fmla="*/ 6874929 h 6883504"/>
              <a:gd name="connsiteX3" fmla="*/ 86789 w 5089998"/>
              <a:gd name="connsiteY3" fmla="*/ 0 h 6883504"/>
              <a:gd name="connsiteX4" fmla="*/ 5067281 w 5089998"/>
              <a:gd name="connsiteY4" fmla="*/ 11213 h 6883504"/>
              <a:gd name="connsiteX0" fmla="*/ 4995749 w 5018466"/>
              <a:gd name="connsiteY0" fmla="*/ 11213 h 6883504"/>
              <a:gd name="connsiteX1" fmla="*/ 4996494 w 5018466"/>
              <a:gd name="connsiteY1" fmla="*/ 6883504 h 6883504"/>
              <a:gd name="connsiteX2" fmla="*/ 2884647 w 5018466"/>
              <a:gd name="connsiteY2" fmla="*/ 6845432 h 6883504"/>
              <a:gd name="connsiteX3" fmla="*/ 15257 w 5018466"/>
              <a:gd name="connsiteY3" fmla="*/ 0 h 6883504"/>
              <a:gd name="connsiteX4" fmla="*/ 4995749 w 5018466"/>
              <a:gd name="connsiteY4" fmla="*/ 11213 h 688350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8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9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8244 w 5030961"/>
              <a:gd name="connsiteY0" fmla="*/ 11213 h 6883504"/>
              <a:gd name="connsiteX1" fmla="*/ 5008989 w 5030961"/>
              <a:gd name="connsiteY1" fmla="*/ 6883504 h 6883504"/>
              <a:gd name="connsiteX2" fmla="*/ 2897143 w 5030961"/>
              <a:gd name="connsiteY2" fmla="*/ 6845432 h 6883504"/>
              <a:gd name="connsiteX3" fmla="*/ 27752 w 5030961"/>
              <a:gd name="connsiteY3" fmla="*/ 0 h 6883504"/>
              <a:gd name="connsiteX4" fmla="*/ 5008244 w 5030961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69391 w 5009089"/>
              <a:gd name="connsiteY2" fmla="*/ 6845432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64101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1460"/>
              <a:gd name="connsiteY0" fmla="*/ 0 h 6872291"/>
              <a:gd name="connsiteX1" fmla="*/ 4981237 w 4981460"/>
              <a:gd name="connsiteY1" fmla="*/ 6872291 h 6872291"/>
              <a:gd name="connsiteX2" fmla="*/ 2887133 w 4981460"/>
              <a:gd name="connsiteY2" fmla="*/ 6870078 h 6872291"/>
              <a:gd name="connsiteX3" fmla="*/ 0 w 4981460"/>
              <a:gd name="connsiteY3" fmla="*/ 740 h 6872291"/>
              <a:gd name="connsiteX4" fmla="*/ 4980492 w 4981460"/>
              <a:gd name="connsiteY4" fmla="*/ 0 h 6872291"/>
              <a:gd name="connsiteX0" fmla="*/ 4980492 w 4980737"/>
              <a:gd name="connsiteY0" fmla="*/ 0 h 6870078"/>
              <a:gd name="connsiteX1" fmla="*/ 4967450 w 4980737"/>
              <a:gd name="connsiteY1" fmla="*/ 6788687 h 6870078"/>
              <a:gd name="connsiteX2" fmla="*/ 2887133 w 4980737"/>
              <a:gd name="connsiteY2" fmla="*/ 6870078 h 6870078"/>
              <a:gd name="connsiteX3" fmla="*/ 0 w 4980737"/>
              <a:gd name="connsiteY3" fmla="*/ 740 h 6870078"/>
              <a:gd name="connsiteX4" fmla="*/ 4980492 w 4980737"/>
              <a:gd name="connsiteY4" fmla="*/ 0 h 6870078"/>
              <a:gd name="connsiteX0" fmla="*/ 4980492 w 4980737"/>
              <a:gd name="connsiteY0" fmla="*/ 0 h 6788687"/>
              <a:gd name="connsiteX1" fmla="*/ 4967450 w 4980737"/>
              <a:gd name="connsiteY1" fmla="*/ 6788687 h 6788687"/>
              <a:gd name="connsiteX2" fmla="*/ 2831982 w 4980737"/>
              <a:gd name="connsiteY2" fmla="*/ 6786474 h 6788687"/>
              <a:gd name="connsiteX3" fmla="*/ 0 w 4980737"/>
              <a:gd name="connsiteY3" fmla="*/ 740 h 6788687"/>
              <a:gd name="connsiteX4" fmla="*/ 4980492 w 4980737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293556 w 4442311"/>
              <a:gd name="connsiteY2" fmla="*/ 6786474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781504 w 4442311"/>
              <a:gd name="connsiteY2" fmla="*/ 6769469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42066 w 4442311"/>
              <a:gd name="connsiteY0" fmla="*/ 0 h 6788687"/>
              <a:gd name="connsiteX1" fmla="*/ 4429024 w 4442311"/>
              <a:gd name="connsiteY1" fmla="*/ 6788687 h 6788687"/>
              <a:gd name="connsiteX2" fmla="*/ 2789917 w 4442311"/>
              <a:gd name="connsiteY2" fmla="*/ 6777971 h 6788687"/>
              <a:gd name="connsiteX3" fmla="*/ 0 w 4442311"/>
              <a:gd name="connsiteY3" fmla="*/ 9241 h 6788687"/>
              <a:gd name="connsiteX4" fmla="*/ 4442066 w 4442311"/>
              <a:gd name="connsiteY4" fmla="*/ 0 h 6788687"/>
              <a:gd name="connsiteX0" fmla="*/ 4458893 w 4459138"/>
              <a:gd name="connsiteY0" fmla="*/ 0 h 6788687"/>
              <a:gd name="connsiteX1" fmla="*/ 4445851 w 4459138"/>
              <a:gd name="connsiteY1" fmla="*/ 6788687 h 6788687"/>
              <a:gd name="connsiteX2" fmla="*/ 2806744 w 4459138"/>
              <a:gd name="connsiteY2" fmla="*/ 6777971 h 6788687"/>
              <a:gd name="connsiteX3" fmla="*/ 0 w 4459138"/>
              <a:gd name="connsiteY3" fmla="*/ 739 h 6788687"/>
              <a:gd name="connsiteX4" fmla="*/ 4458893 w 4459138"/>
              <a:gd name="connsiteY4" fmla="*/ 0 h 6788687"/>
              <a:gd name="connsiteX0" fmla="*/ 4442067 w 4445851"/>
              <a:gd name="connsiteY0" fmla="*/ 7763 h 6787948"/>
              <a:gd name="connsiteX1" fmla="*/ 4445851 w 4445851"/>
              <a:gd name="connsiteY1" fmla="*/ 6787948 h 6787948"/>
              <a:gd name="connsiteX2" fmla="*/ 2806744 w 4445851"/>
              <a:gd name="connsiteY2" fmla="*/ 6777232 h 6787948"/>
              <a:gd name="connsiteX3" fmla="*/ 0 w 4445851"/>
              <a:gd name="connsiteY3" fmla="*/ 0 h 6787948"/>
              <a:gd name="connsiteX4" fmla="*/ 4442067 w 4445851"/>
              <a:gd name="connsiteY4" fmla="*/ 7763 h 6787948"/>
              <a:gd name="connsiteX0" fmla="*/ 4442067 w 4445851"/>
              <a:gd name="connsiteY0" fmla="*/ 7763 h 6787948"/>
              <a:gd name="connsiteX1" fmla="*/ 4445851 w 4445851"/>
              <a:gd name="connsiteY1" fmla="*/ 6787948 h 6787948"/>
              <a:gd name="connsiteX2" fmla="*/ 2806744 w 4445851"/>
              <a:gd name="connsiteY2" fmla="*/ 6777232 h 6787948"/>
              <a:gd name="connsiteX3" fmla="*/ 0 w 4445851"/>
              <a:gd name="connsiteY3" fmla="*/ 0 h 6787948"/>
              <a:gd name="connsiteX4" fmla="*/ 4442067 w 4445851"/>
              <a:gd name="connsiteY4" fmla="*/ 7763 h 6787948"/>
              <a:gd name="connsiteX0" fmla="*/ 4425242 w 4429026"/>
              <a:gd name="connsiteY0" fmla="*/ 1 h 6780186"/>
              <a:gd name="connsiteX1" fmla="*/ 4429026 w 4429026"/>
              <a:gd name="connsiteY1" fmla="*/ 6780186 h 6780186"/>
              <a:gd name="connsiteX2" fmla="*/ 2789919 w 4429026"/>
              <a:gd name="connsiteY2" fmla="*/ 6769470 h 6780186"/>
              <a:gd name="connsiteX3" fmla="*/ 0 w 4429026"/>
              <a:gd name="connsiteY3" fmla="*/ 9243 h 6780186"/>
              <a:gd name="connsiteX4" fmla="*/ 4425242 w 4429026"/>
              <a:gd name="connsiteY4" fmla="*/ 1 h 6780186"/>
              <a:gd name="connsiteX0" fmla="*/ 4425242 w 4429026"/>
              <a:gd name="connsiteY0" fmla="*/ 0 h 6780185"/>
              <a:gd name="connsiteX1" fmla="*/ 4429026 w 4429026"/>
              <a:gd name="connsiteY1" fmla="*/ 6780185 h 6780185"/>
              <a:gd name="connsiteX2" fmla="*/ 2789919 w 4429026"/>
              <a:gd name="connsiteY2" fmla="*/ 6769469 h 6780185"/>
              <a:gd name="connsiteX3" fmla="*/ 0 w 4429026"/>
              <a:gd name="connsiteY3" fmla="*/ 740 h 6780185"/>
              <a:gd name="connsiteX4" fmla="*/ 4425242 w 4429026"/>
              <a:gd name="connsiteY4" fmla="*/ 0 h 6780185"/>
              <a:gd name="connsiteX0" fmla="*/ 4451366 w 4455150"/>
              <a:gd name="connsiteY0" fmla="*/ 0 h 6780185"/>
              <a:gd name="connsiteX1" fmla="*/ 4455150 w 4455150"/>
              <a:gd name="connsiteY1" fmla="*/ 6780185 h 6780185"/>
              <a:gd name="connsiteX2" fmla="*/ 2816043 w 4455150"/>
              <a:gd name="connsiteY2" fmla="*/ 6769469 h 6780185"/>
              <a:gd name="connsiteX3" fmla="*/ 0 w 4455150"/>
              <a:gd name="connsiteY3" fmla="*/ 739 h 6780185"/>
              <a:gd name="connsiteX4" fmla="*/ 4451366 w 4455150"/>
              <a:gd name="connsiteY4" fmla="*/ 0 h 6780185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05594 w 4444701"/>
              <a:gd name="connsiteY2" fmla="*/ 6779290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816045 w 4444701"/>
              <a:gd name="connsiteY2" fmla="*/ 6774010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790006"/>
              <a:gd name="connsiteX1" fmla="*/ 4444701 w 4444701"/>
              <a:gd name="connsiteY1" fmla="*/ 6790006 h 6790006"/>
              <a:gd name="connsiteX2" fmla="*/ 2784696 w 4444701"/>
              <a:gd name="connsiteY2" fmla="*/ 6784571 h 6790006"/>
              <a:gd name="connsiteX3" fmla="*/ 0 w 4444701"/>
              <a:gd name="connsiteY3" fmla="*/ 0 h 6790006"/>
              <a:gd name="connsiteX4" fmla="*/ 4440917 w 4444701"/>
              <a:gd name="connsiteY4" fmla="*/ 9821 h 6790006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26495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26496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10973"/>
              <a:gd name="connsiteX1" fmla="*/ 4444701 w 4444701"/>
              <a:gd name="connsiteY1" fmla="*/ 6790006 h 6810973"/>
              <a:gd name="connsiteX2" fmla="*/ 2816046 w 4444701"/>
              <a:gd name="connsiteY2" fmla="*/ 6810973 h 6810973"/>
              <a:gd name="connsiteX3" fmla="*/ 0 w 4444701"/>
              <a:gd name="connsiteY3" fmla="*/ 0 h 6810973"/>
              <a:gd name="connsiteX4" fmla="*/ 4440917 w 4444701"/>
              <a:gd name="connsiteY4" fmla="*/ 9821 h 6810973"/>
              <a:gd name="connsiteX0" fmla="*/ 4440917 w 4444701"/>
              <a:gd name="connsiteY0" fmla="*/ 9821 h 6805693"/>
              <a:gd name="connsiteX1" fmla="*/ 4444701 w 4444701"/>
              <a:gd name="connsiteY1" fmla="*/ 6790006 h 6805693"/>
              <a:gd name="connsiteX2" fmla="*/ 2836946 w 4444701"/>
              <a:gd name="connsiteY2" fmla="*/ 6805693 h 6805693"/>
              <a:gd name="connsiteX3" fmla="*/ 0 w 4444701"/>
              <a:gd name="connsiteY3" fmla="*/ 0 h 6805693"/>
              <a:gd name="connsiteX4" fmla="*/ 4440917 w 4444701"/>
              <a:gd name="connsiteY4" fmla="*/ 9821 h 6805693"/>
              <a:gd name="connsiteX0" fmla="*/ 4453415 w 4457199"/>
              <a:gd name="connsiteY0" fmla="*/ 9821 h 6791950"/>
              <a:gd name="connsiteX1" fmla="*/ 4457199 w 4457199"/>
              <a:gd name="connsiteY1" fmla="*/ 6790006 h 6791950"/>
              <a:gd name="connsiteX2" fmla="*/ 0 w 4457199"/>
              <a:gd name="connsiteY2" fmla="*/ 6791950 h 6791950"/>
              <a:gd name="connsiteX3" fmla="*/ 12498 w 4457199"/>
              <a:gd name="connsiteY3" fmla="*/ 0 h 6791950"/>
              <a:gd name="connsiteX4" fmla="*/ 4453415 w 4457199"/>
              <a:gd name="connsiteY4" fmla="*/ 9821 h 6791950"/>
              <a:gd name="connsiteX0" fmla="*/ 4453415 w 4751434"/>
              <a:gd name="connsiteY0" fmla="*/ 9821 h 6791950"/>
              <a:gd name="connsiteX1" fmla="*/ 4751434 w 4751434"/>
              <a:gd name="connsiteY1" fmla="*/ 6790006 h 6791950"/>
              <a:gd name="connsiteX2" fmla="*/ 0 w 4751434"/>
              <a:gd name="connsiteY2" fmla="*/ 6791950 h 6791950"/>
              <a:gd name="connsiteX3" fmla="*/ 12498 w 4751434"/>
              <a:gd name="connsiteY3" fmla="*/ 0 h 6791950"/>
              <a:gd name="connsiteX4" fmla="*/ 4453415 w 4751434"/>
              <a:gd name="connsiteY4" fmla="*/ 9821 h 6791950"/>
              <a:gd name="connsiteX0" fmla="*/ 1588485 w 4751434"/>
              <a:gd name="connsiteY0" fmla="*/ 0 h 6795872"/>
              <a:gd name="connsiteX1" fmla="*/ 4751434 w 4751434"/>
              <a:gd name="connsiteY1" fmla="*/ 6793928 h 6795872"/>
              <a:gd name="connsiteX2" fmla="*/ 0 w 4751434"/>
              <a:gd name="connsiteY2" fmla="*/ 6795872 h 6795872"/>
              <a:gd name="connsiteX3" fmla="*/ 12498 w 4751434"/>
              <a:gd name="connsiteY3" fmla="*/ 3922 h 6795872"/>
              <a:gd name="connsiteX4" fmla="*/ 1588485 w 4751434"/>
              <a:gd name="connsiteY4" fmla="*/ 0 h 6795872"/>
              <a:gd name="connsiteX0" fmla="*/ 1588485 w 4751434"/>
              <a:gd name="connsiteY0" fmla="*/ 0 h 6795872"/>
              <a:gd name="connsiteX1" fmla="*/ 4751434 w 4751434"/>
              <a:gd name="connsiteY1" fmla="*/ 6793928 h 6795872"/>
              <a:gd name="connsiteX2" fmla="*/ 0 w 4751434"/>
              <a:gd name="connsiteY2" fmla="*/ 6795872 h 6795872"/>
              <a:gd name="connsiteX3" fmla="*/ 12498 w 4751434"/>
              <a:gd name="connsiteY3" fmla="*/ 3922 h 6795872"/>
              <a:gd name="connsiteX4" fmla="*/ 1588485 w 4751434"/>
              <a:gd name="connsiteY4" fmla="*/ 0 h 6795872"/>
              <a:gd name="connsiteX0" fmla="*/ 1588485 w 4751434"/>
              <a:gd name="connsiteY0" fmla="*/ 0 h 6795872"/>
              <a:gd name="connsiteX1" fmla="*/ 4751434 w 4751434"/>
              <a:gd name="connsiteY1" fmla="*/ 6793928 h 6795872"/>
              <a:gd name="connsiteX2" fmla="*/ 0 w 4751434"/>
              <a:gd name="connsiteY2" fmla="*/ 6795872 h 6795872"/>
              <a:gd name="connsiteX3" fmla="*/ 12498 w 4751434"/>
              <a:gd name="connsiteY3" fmla="*/ 3922 h 6795872"/>
              <a:gd name="connsiteX4" fmla="*/ 1588485 w 4751434"/>
              <a:gd name="connsiteY4" fmla="*/ 0 h 6795872"/>
              <a:gd name="connsiteX0" fmla="*/ 1588485 w 4775487"/>
              <a:gd name="connsiteY0" fmla="*/ 0 h 6815273"/>
              <a:gd name="connsiteX1" fmla="*/ 4775487 w 4775487"/>
              <a:gd name="connsiteY1" fmla="*/ 6815273 h 6815273"/>
              <a:gd name="connsiteX2" fmla="*/ 0 w 4775487"/>
              <a:gd name="connsiteY2" fmla="*/ 6795872 h 6815273"/>
              <a:gd name="connsiteX3" fmla="*/ 12498 w 4775487"/>
              <a:gd name="connsiteY3" fmla="*/ 3922 h 6815273"/>
              <a:gd name="connsiteX4" fmla="*/ 1588485 w 4775487"/>
              <a:gd name="connsiteY4" fmla="*/ 0 h 6815273"/>
              <a:gd name="connsiteX0" fmla="*/ 1588485 w 4775487"/>
              <a:gd name="connsiteY0" fmla="*/ 0 h 6823633"/>
              <a:gd name="connsiteX1" fmla="*/ 4775487 w 4775487"/>
              <a:gd name="connsiteY1" fmla="*/ 6823633 h 6823633"/>
              <a:gd name="connsiteX2" fmla="*/ 0 w 4775487"/>
              <a:gd name="connsiteY2" fmla="*/ 6795872 h 6823633"/>
              <a:gd name="connsiteX3" fmla="*/ 12498 w 4775487"/>
              <a:gd name="connsiteY3" fmla="*/ 3922 h 6823633"/>
              <a:gd name="connsiteX4" fmla="*/ 1588485 w 4775487"/>
              <a:gd name="connsiteY4" fmla="*/ 0 h 6823633"/>
              <a:gd name="connsiteX0" fmla="*/ 1597906 w 4784908"/>
              <a:gd name="connsiteY0" fmla="*/ 0 h 6823633"/>
              <a:gd name="connsiteX1" fmla="*/ 4784908 w 4784908"/>
              <a:gd name="connsiteY1" fmla="*/ 6823633 h 6823633"/>
              <a:gd name="connsiteX2" fmla="*/ 0 w 4784908"/>
              <a:gd name="connsiteY2" fmla="*/ 6787512 h 6823633"/>
              <a:gd name="connsiteX3" fmla="*/ 21919 w 4784908"/>
              <a:gd name="connsiteY3" fmla="*/ 3922 h 6823633"/>
              <a:gd name="connsiteX4" fmla="*/ 1597906 w 4784908"/>
              <a:gd name="connsiteY4" fmla="*/ 0 h 6823633"/>
              <a:gd name="connsiteX0" fmla="*/ 1597906 w 4784908"/>
              <a:gd name="connsiteY0" fmla="*/ 0 h 6798552"/>
              <a:gd name="connsiteX1" fmla="*/ 4784908 w 4784908"/>
              <a:gd name="connsiteY1" fmla="*/ 6798552 h 6798552"/>
              <a:gd name="connsiteX2" fmla="*/ 0 w 4784908"/>
              <a:gd name="connsiteY2" fmla="*/ 6787512 h 6798552"/>
              <a:gd name="connsiteX3" fmla="*/ 21919 w 4784908"/>
              <a:gd name="connsiteY3" fmla="*/ 3922 h 6798552"/>
              <a:gd name="connsiteX4" fmla="*/ 1597906 w 4784908"/>
              <a:gd name="connsiteY4" fmla="*/ 0 h 6798552"/>
              <a:gd name="connsiteX0" fmla="*/ 1597906 w 4784908"/>
              <a:gd name="connsiteY0" fmla="*/ 0 h 6798552"/>
              <a:gd name="connsiteX1" fmla="*/ 4784908 w 4784908"/>
              <a:gd name="connsiteY1" fmla="*/ 6798552 h 6798552"/>
              <a:gd name="connsiteX2" fmla="*/ 0 w 4784908"/>
              <a:gd name="connsiteY2" fmla="*/ 6787512 h 6798552"/>
              <a:gd name="connsiteX3" fmla="*/ 21919 w 4784908"/>
              <a:gd name="connsiteY3" fmla="*/ 3922 h 6798552"/>
              <a:gd name="connsiteX4" fmla="*/ 1597906 w 4784908"/>
              <a:gd name="connsiteY4" fmla="*/ 0 h 6798552"/>
              <a:gd name="connsiteX0" fmla="*/ 1597906 w 4784908"/>
              <a:gd name="connsiteY0" fmla="*/ 0 h 6798552"/>
              <a:gd name="connsiteX1" fmla="*/ 4784908 w 4784908"/>
              <a:gd name="connsiteY1" fmla="*/ 6798552 h 6798552"/>
              <a:gd name="connsiteX2" fmla="*/ 0 w 4784908"/>
              <a:gd name="connsiteY2" fmla="*/ 6787512 h 6798552"/>
              <a:gd name="connsiteX3" fmla="*/ 21919 w 4784908"/>
              <a:gd name="connsiteY3" fmla="*/ 3922 h 6798552"/>
              <a:gd name="connsiteX4" fmla="*/ 1597906 w 4784908"/>
              <a:gd name="connsiteY4" fmla="*/ 0 h 6798552"/>
              <a:gd name="connsiteX0" fmla="*/ 1597906 w 4784908"/>
              <a:gd name="connsiteY0" fmla="*/ 0 h 6798552"/>
              <a:gd name="connsiteX1" fmla="*/ 4784908 w 4784908"/>
              <a:gd name="connsiteY1" fmla="*/ 6798552 h 6798552"/>
              <a:gd name="connsiteX2" fmla="*/ 0 w 4784908"/>
              <a:gd name="connsiteY2" fmla="*/ 6795873 h 6798552"/>
              <a:gd name="connsiteX3" fmla="*/ 21919 w 4784908"/>
              <a:gd name="connsiteY3" fmla="*/ 3922 h 6798552"/>
              <a:gd name="connsiteX4" fmla="*/ 1597906 w 4784908"/>
              <a:gd name="connsiteY4" fmla="*/ 0 h 6798552"/>
              <a:gd name="connsiteX0" fmla="*/ 1597906 w 4794329"/>
              <a:gd name="connsiteY0" fmla="*/ 0 h 6795873"/>
              <a:gd name="connsiteX1" fmla="*/ 4794329 w 4794329"/>
              <a:gd name="connsiteY1" fmla="*/ 6790192 h 6795873"/>
              <a:gd name="connsiteX2" fmla="*/ 0 w 4794329"/>
              <a:gd name="connsiteY2" fmla="*/ 6795873 h 6795873"/>
              <a:gd name="connsiteX3" fmla="*/ 21919 w 4794329"/>
              <a:gd name="connsiteY3" fmla="*/ 3922 h 6795873"/>
              <a:gd name="connsiteX4" fmla="*/ 1597906 w 4794329"/>
              <a:gd name="connsiteY4" fmla="*/ 0 h 6795873"/>
              <a:gd name="connsiteX0" fmla="*/ 4612536 w 4794329"/>
              <a:gd name="connsiteY0" fmla="*/ 0 h 6806006"/>
              <a:gd name="connsiteX1" fmla="*/ 4794329 w 4794329"/>
              <a:gd name="connsiteY1" fmla="*/ 6800325 h 6806006"/>
              <a:gd name="connsiteX2" fmla="*/ 0 w 4794329"/>
              <a:gd name="connsiteY2" fmla="*/ 6806006 h 6806006"/>
              <a:gd name="connsiteX3" fmla="*/ 21919 w 4794329"/>
              <a:gd name="connsiteY3" fmla="*/ 14055 h 6806006"/>
              <a:gd name="connsiteX4" fmla="*/ 4612536 w 4794329"/>
              <a:gd name="connsiteY4" fmla="*/ 0 h 6806006"/>
              <a:gd name="connsiteX0" fmla="*/ 4612536 w 4612536"/>
              <a:gd name="connsiteY0" fmla="*/ 0 h 6810459"/>
              <a:gd name="connsiteX1" fmla="*/ 1391451 w 4612536"/>
              <a:gd name="connsiteY1" fmla="*/ 6810459 h 6810459"/>
              <a:gd name="connsiteX2" fmla="*/ 0 w 4612536"/>
              <a:gd name="connsiteY2" fmla="*/ 6806006 h 6810459"/>
              <a:gd name="connsiteX3" fmla="*/ 21919 w 4612536"/>
              <a:gd name="connsiteY3" fmla="*/ 14055 h 6810459"/>
              <a:gd name="connsiteX4" fmla="*/ 4612536 w 4612536"/>
              <a:gd name="connsiteY4" fmla="*/ 0 h 6810459"/>
              <a:gd name="connsiteX0" fmla="*/ 4620498 w 4620498"/>
              <a:gd name="connsiteY0" fmla="*/ 0 h 6827203"/>
              <a:gd name="connsiteX1" fmla="*/ 1399413 w 4620498"/>
              <a:gd name="connsiteY1" fmla="*/ 6810459 h 6827203"/>
              <a:gd name="connsiteX2" fmla="*/ 0 w 4620498"/>
              <a:gd name="connsiteY2" fmla="*/ 6827203 h 6827203"/>
              <a:gd name="connsiteX3" fmla="*/ 29881 w 4620498"/>
              <a:gd name="connsiteY3" fmla="*/ 14055 h 6827203"/>
              <a:gd name="connsiteX4" fmla="*/ 4620498 w 4620498"/>
              <a:gd name="connsiteY4" fmla="*/ 0 h 6827203"/>
              <a:gd name="connsiteX0" fmla="*/ 4610877 w 4610877"/>
              <a:gd name="connsiteY0" fmla="*/ 0 h 6810459"/>
              <a:gd name="connsiteX1" fmla="*/ 1389792 w 4610877"/>
              <a:gd name="connsiteY1" fmla="*/ 6810459 h 6810459"/>
              <a:gd name="connsiteX2" fmla="*/ 0 w 4610877"/>
              <a:gd name="connsiteY2" fmla="*/ 6810127 h 6810459"/>
              <a:gd name="connsiteX3" fmla="*/ 20260 w 4610877"/>
              <a:gd name="connsiteY3" fmla="*/ 14055 h 6810459"/>
              <a:gd name="connsiteX4" fmla="*/ 4610877 w 4610877"/>
              <a:gd name="connsiteY4" fmla="*/ 0 h 6810459"/>
              <a:gd name="connsiteX0" fmla="*/ 4615688 w 4615688"/>
              <a:gd name="connsiteY0" fmla="*/ 0 h 6822935"/>
              <a:gd name="connsiteX1" fmla="*/ 1394603 w 4615688"/>
              <a:gd name="connsiteY1" fmla="*/ 6810459 h 6822935"/>
              <a:gd name="connsiteX2" fmla="*/ 0 w 4615688"/>
              <a:gd name="connsiteY2" fmla="*/ 6822935 h 6822935"/>
              <a:gd name="connsiteX3" fmla="*/ 25071 w 4615688"/>
              <a:gd name="connsiteY3" fmla="*/ 14055 h 6822935"/>
              <a:gd name="connsiteX4" fmla="*/ 4615688 w 4615688"/>
              <a:gd name="connsiteY4" fmla="*/ 0 h 6822935"/>
              <a:gd name="connsiteX0" fmla="*/ 4606067 w 4606067"/>
              <a:gd name="connsiteY0" fmla="*/ 0 h 6814397"/>
              <a:gd name="connsiteX1" fmla="*/ 1384982 w 4606067"/>
              <a:gd name="connsiteY1" fmla="*/ 6810459 h 6814397"/>
              <a:gd name="connsiteX2" fmla="*/ 0 w 4606067"/>
              <a:gd name="connsiteY2" fmla="*/ 6814397 h 6814397"/>
              <a:gd name="connsiteX3" fmla="*/ 15450 w 4606067"/>
              <a:gd name="connsiteY3" fmla="*/ 14055 h 6814397"/>
              <a:gd name="connsiteX4" fmla="*/ 4606067 w 4606067"/>
              <a:gd name="connsiteY4" fmla="*/ 0 h 6814397"/>
              <a:gd name="connsiteX0" fmla="*/ 4606067 w 4606067"/>
              <a:gd name="connsiteY0" fmla="*/ 11088 h 6825485"/>
              <a:gd name="connsiteX1" fmla="*/ 1384982 w 4606067"/>
              <a:gd name="connsiteY1" fmla="*/ 6821547 h 6825485"/>
              <a:gd name="connsiteX2" fmla="*/ 0 w 4606067"/>
              <a:gd name="connsiteY2" fmla="*/ 6825485 h 6825485"/>
              <a:gd name="connsiteX3" fmla="*/ 15450 w 4606067"/>
              <a:gd name="connsiteY3" fmla="*/ 0 h 6825485"/>
              <a:gd name="connsiteX4" fmla="*/ 4606067 w 4606067"/>
              <a:gd name="connsiteY4" fmla="*/ 11088 h 6825485"/>
              <a:gd name="connsiteX0" fmla="*/ 4606067 w 4606067"/>
              <a:gd name="connsiteY0" fmla="*/ 19469 h 6825485"/>
              <a:gd name="connsiteX1" fmla="*/ 1384982 w 4606067"/>
              <a:gd name="connsiteY1" fmla="*/ 6821547 h 6825485"/>
              <a:gd name="connsiteX2" fmla="*/ 0 w 4606067"/>
              <a:gd name="connsiteY2" fmla="*/ 6825485 h 6825485"/>
              <a:gd name="connsiteX3" fmla="*/ 15450 w 4606067"/>
              <a:gd name="connsiteY3" fmla="*/ 0 h 6825485"/>
              <a:gd name="connsiteX4" fmla="*/ 4606067 w 4606067"/>
              <a:gd name="connsiteY4" fmla="*/ 19469 h 6825485"/>
              <a:gd name="connsiteX0" fmla="*/ 4615488 w 4615488"/>
              <a:gd name="connsiteY0" fmla="*/ 2707 h 6825485"/>
              <a:gd name="connsiteX1" fmla="*/ 1384982 w 4615488"/>
              <a:gd name="connsiteY1" fmla="*/ 6821547 h 6825485"/>
              <a:gd name="connsiteX2" fmla="*/ 0 w 4615488"/>
              <a:gd name="connsiteY2" fmla="*/ 6825485 h 6825485"/>
              <a:gd name="connsiteX3" fmla="*/ 15450 w 4615488"/>
              <a:gd name="connsiteY3" fmla="*/ 0 h 6825485"/>
              <a:gd name="connsiteX4" fmla="*/ 4615488 w 4615488"/>
              <a:gd name="connsiteY4" fmla="*/ 2707 h 6825485"/>
              <a:gd name="connsiteX0" fmla="*/ 4615488 w 4615488"/>
              <a:gd name="connsiteY0" fmla="*/ 2707 h 6825485"/>
              <a:gd name="connsiteX1" fmla="*/ 1384982 w 4615488"/>
              <a:gd name="connsiteY1" fmla="*/ 6821547 h 6825485"/>
              <a:gd name="connsiteX2" fmla="*/ 0 w 4615488"/>
              <a:gd name="connsiteY2" fmla="*/ 6825485 h 6825485"/>
              <a:gd name="connsiteX3" fmla="*/ 15450 w 4615488"/>
              <a:gd name="connsiteY3" fmla="*/ 0 h 6825485"/>
              <a:gd name="connsiteX4" fmla="*/ 4615488 w 4615488"/>
              <a:gd name="connsiteY4" fmla="*/ 2707 h 6825485"/>
              <a:gd name="connsiteX0" fmla="*/ 4615488 w 4615488"/>
              <a:gd name="connsiteY0" fmla="*/ 2707 h 6825485"/>
              <a:gd name="connsiteX1" fmla="*/ 1384982 w 4615488"/>
              <a:gd name="connsiteY1" fmla="*/ 6813166 h 6825485"/>
              <a:gd name="connsiteX2" fmla="*/ 0 w 4615488"/>
              <a:gd name="connsiteY2" fmla="*/ 6825485 h 6825485"/>
              <a:gd name="connsiteX3" fmla="*/ 15450 w 4615488"/>
              <a:gd name="connsiteY3" fmla="*/ 0 h 6825485"/>
              <a:gd name="connsiteX4" fmla="*/ 4615488 w 4615488"/>
              <a:gd name="connsiteY4" fmla="*/ 2707 h 6825485"/>
              <a:gd name="connsiteX0" fmla="*/ 4606067 w 4606067"/>
              <a:gd name="connsiteY0" fmla="*/ 2707 h 6817104"/>
              <a:gd name="connsiteX1" fmla="*/ 1375561 w 4606067"/>
              <a:gd name="connsiteY1" fmla="*/ 6813166 h 6817104"/>
              <a:gd name="connsiteX2" fmla="*/ 0 w 4606067"/>
              <a:gd name="connsiteY2" fmla="*/ 6817104 h 6817104"/>
              <a:gd name="connsiteX3" fmla="*/ 6029 w 4606067"/>
              <a:gd name="connsiteY3" fmla="*/ 0 h 6817104"/>
              <a:gd name="connsiteX4" fmla="*/ 4606067 w 4606067"/>
              <a:gd name="connsiteY4" fmla="*/ 2707 h 6817104"/>
              <a:gd name="connsiteX0" fmla="*/ 4606067 w 4606067"/>
              <a:gd name="connsiteY0" fmla="*/ 2707 h 6829935"/>
              <a:gd name="connsiteX1" fmla="*/ 1366140 w 4606067"/>
              <a:gd name="connsiteY1" fmla="*/ 6829935 h 6829935"/>
              <a:gd name="connsiteX2" fmla="*/ 0 w 4606067"/>
              <a:gd name="connsiteY2" fmla="*/ 6817104 h 6829935"/>
              <a:gd name="connsiteX3" fmla="*/ 6029 w 4606067"/>
              <a:gd name="connsiteY3" fmla="*/ 0 h 6829935"/>
              <a:gd name="connsiteX4" fmla="*/ 4606067 w 4606067"/>
              <a:gd name="connsiteY4" fmla="*/ 2707 h 6829935"/>
              <a:gd name="connsiteX0" fmla="*/ 4606067 w 4606067"/>
              <a:gd name="connsiteY0" fmla="*/ 2707 h 6817104"/>
              <a:gd name="connsiteX1" fmla="*/ 1384982 w 4606067"/>
              <a:gd name="connsiteY1" fmla="*/ 6813166 h 6817104"/>
              <a:gd name="connsiteX2" fmla="*/ 0 w 4606067"/>
              <a:gd name="connsiteY2" fmla="*/ 6817104 h 6817104"/>
              <a:gd name="connsiteX3" fmla="*/ 6029 w 4606067"/>
              <a:gd name="connsiteY3" fmla="*/ 0 h 6817104"/>
              <a:gd name="connsiteX4" fmla="*/ 4606067 w 4606067"/>
              <a:gd name="connsiteY4" fmla="*/ 2707 h 6817104"/>
              <a:gd name="connsiteX0" fmla="*/ 4606067 w 4606067"/>
              <a:gd name="connsiteY0" fmla="*/ 2707 h 6821550"/>
              <a:gd name="connsiteX1" fmla="*/ 1384982 w 4606067"/>
              <a:gd name="connsiteY1" fmla="*/ 6821550 h 6821550"/>
              <a:gd name="connsiteX2" fmla="*/ 0 w 4606067"/>
              <a:gd name="connsiteY2" fmla="*/ 6817104 h 6821550"/>
              <a:gd name="connsiteX3" fmla="*/ 6029 w 4606067"/>
              <a:gd name="connsiteY3" fmla="*/ 0 h 6821550"/>
              <a:gd name="connsiteX4" fmla="*/ 4606067 w 4606067"/>
              <a:gd name="connsiteY4" fmla="*/ 2707 h 6821550"/>
              <a:gd name="connsiteX0" fmla="*/ 4606067 w 4606067"/>
              <a:gd name="connsiteY0" fmla="*/ 0 h 6823357"/>
              <a:gd name="connsiteX1" fmla="*/ 1384982 w 4606067"/>
              <a:gd name="connsiteY1" fmla="*/ 6823357 h 6823357"/>
              <a:gd name="connsiteX2" fmla="*/ 0 w 4606067"/>
              <a:gd name="connsiteY2" fmla="*/ 6818911 h 6823357"/>
              <a:gd name="connsiteX3" fmla="*/ 6029 w 4606067"/>
              <a:gd name="connsiteY3" fmla="*/ 1807 h 6823357"/>
              <a:gd name="connsiteX4" fmla="*/ 4606067 w 4606067"/>
              <a:gd name="connsiteY4" fmla="*/ 0 h 6823357"/>
              <a:gd name="connsiteX0" fmla="*/ 4606067 w 4606067"/>
              <a:gd name="connsiteY0" fmla="*/ 0 h 6823357"/>
              <a:gd name="connsiteX1" fmla="*/ 1353579 w 4606067"/>
              <a:gd name="connsiteY1" fmla="*/ 6823357 h 6823357"/>
              <a:gd name="connsiteX2" fmla="*/ 0 w 4606067"/>
              <a:gd name="connsiteY2" fmla="*/ 6818911 h 6823357"/>
              <a:gd name="connsiteX3" fmla="*/ 6029 w 4606067"/>
              <a:gd name="connsiteY3" fmla="*/ 1807 h 6823357"/>
              <a:gd name="connsiteX4" fmla="*/ 4606067 w 4606067"/>
              <a:gd name="connsiteY4" fmla="*/ 0 h 6823357"/>
              <a:gd name="connsiteX0" fmla="*/ 4593506 w 4593506"/>
              <a:gd name="connsiteY0" fmla="*/ 0 h 6828950"/>
              <a:gd name="connsiteX1" fmla="*/ 1353579 w 4593506"/>
              <a:gd name="connsiteY1" fmla="*/ 6828950 h 6828950"/>
              <a:gd name="connsiteX2" fmla="*/ 0 w 4593506"/>
              <a:gd name="connsiteY2" fmla="*/ 6824504 h 6828950"/>
              <a:gd name="connsiteX3" fmla="*/ 6029 w 4593506"/>
              <a:gd name="connsiteY3" fmla="*/ 7400 h 6828950"/>
              <a:gd name="connsiteX4" fmla="*/ 4593506 w 4593506"/>
              <a:gd name="connsiteY4" fmla="*/ 0 h 6828950"/>
              <a:gd name="connsiteX0" fmla="*/ 4593506 w 4593506"/>
              <a:gd name="connsiteY0" fmla="*/ 0 h 6861427"/>
              <a:gd name="connsiteX1" fmla="*/ 1481215 w 4593506"/>
              <a:gd name="connsiteY1" fmla="*/ 6861427 h 6861427"/>
              <a:gd name="connsiteX2" fmla="*/ 0 w 4593506"/>
              <a:gd name="connsiteY2" fmla="*/ 6824504 h 6861427"/>
              <a:gd name="connsiteX3" fmla="*/ 6029 w 4593506"/>
              <a:gd name="connsiteY3" fmla="*/ 7400 h 6861427"/>
              <a:gd name="connsiteX4" fmla="*/ 4593506 w 4593506"/>
              <a:gd name="connsiteY4" fmla="*/ 0 h 6861427"/>
              <a:gd name="connsiteX0" fmla="*/ 4611739 w 4611739"/>
              <a:gd name="connsiteY0" fmla="*/ 0 h 6861427"/>
              <a:gd name="connsiteX1" fmla="*/ 1499448 w 4611739"/>
              <a:gd name="connsiteY1" fmla="*/ 6861427 h 6861427"/>
              <a:gd name="connsiteX2" fmla="*/ 0 w 4611739"/>
              <a:gd name="connsiteY2" fmla="*/ 6840742 h 6861427"/>
              <a:gd name="connsiteX3" fmla="*/ 24262 w 4611739"/>
              <a:gd name="connsiteY3" fmla="*/ 7400 h 6861427"/>
              <a:gd name="connsiteX4" fmla="*/ 4611739 w 4611739"/>
              <a:gd name="connsiteY4" fmla="*/ 0 h 6861427"/>
              <a:gd name="connsiteX0" fmla="*/ 4611739 w 4611739"/>
              <a:gd name="connsiteY0" fmla="*/ 0 h 6861427"/>
              <a:gd name="connsiteX1" fmla="*/ 1499448 w 4611739"/>
              <a:gd name="connsiteY1" fmla="*/ 6861427 h 6861427"/>
              <a:gd name="connsiteX2" fmla="*/ 0 w 4611739"/>
              <a:gd name="connsiteY2" fmla="*/ 6840742 h 6861427"/>
              <a:gd name="connsiteX3" fmla="*/ 24262 w 4611739"/>
              <a:gd name="connsiteY3" fmla="*/ 7400 h 6861427"/>
              <a:gd name="connsiteX4" fmla="*/ 4611739 w 4611739"/>
              <a:gd name="connsiteY4" fmla="*/ 0 h 6861427"/>
              <a:gd name="connsiteX0" fmla="*/ 4611739 w 4611739"/>
              <a:gd name="connsiteY0" fmla="*/ 0 h 6845189"/>
              <a:gd name="connsiteX1" fmla="*/ 1517683 w 4611739"/>
              <a:gd name="connsiteY1" fmla="*/ 6845189 h 6845189"/>
              <a:gd name="connsiteX2" fmla="*/ 0 w 4611739"/>
              <a:gd name="connsiteY2" fmla="*/ 6840742 h 6845189"/>
              <a:gd name="connsiteX3" fmla="*/ 24262 w 4611739"/>
              <a:gd name="connsiteY3" fmla="*/ 7400 h 6845189"/>
              <a:gd name="connsiteX4" fmla="*/ 4611739 w 4611739"/>
              <a:gd name="connsiteY4" fmla="*/ 0 h 6845189"/>
              <a:gd name="connsiteX0" fmla="*/ 4739374 w 4739374"/>
              <a:gd name="connsiteY0" fmla="*/ 0 h 6845189"/>
              <a:gd name="connsiteX1" fmla="*/ 1517683 w 4739374"/>
              <a:gd name="connsiteY1" fmla="*/ 6845189 h 6845189"/>
              <a:gd name="connsiteX2" fmla="*/ 0 w 4739374"/>
              <a:gd name="connsiteY2" fmla="*/ 6840742 h 6845189"/>
              <a:gd name="connsiteX3" fmla="*/ 24262 w 4739374"/>
              <a:gd name="connsiteY3" fmla="*/ 7400 h 6845189"/>
              <a:gd name="connsiteX4" fmla="*/ 4739374 w 4739374"/>
              <a:gd name="connsiteY4" fmla="*/ 0 h 6845189"/>
              <a:gd name="connsiteX0" fmla="*/ 4739374 w 4739374"/>
              <a:gd name="connsiteY0" fmla="*/ 0 h 6845189"/>
              <a:gd name="connsiteX1" fmla="*/ 1564301 w 4739374"/>
              <a:gd name="connsiteY1" fmla="*/ 6845189 h 6845189"/>
              <a:gd name="connsiteX2" fmla="*/ 0 w 4739374"/>
              <a:gd name="connsiteY2" fmla="*/ 6840742 h 6845189"/>
              <a:gd name="connsiteX3" fmla="*/ 24262 w 4739374"/>
              <a:gd name="connsiteY3" fmla="*/ 7400 h 6845189"/>
              <a:gd name="connsiteX4" fmla="*/ 4739374 w 4739374"/>
              <a:gd name="connsiteY4" fmla="*/ 0 h 6845189"/>
              <a:gd name="connsiteX0" fmla="*/ 4797646 w 4797646"/>
              <a:gd name="connsiteY0" fmla="*/ 0 h 6845189"/>
              <a:gd name="connsiteX1" fmla="*/ 1564301 w 4797646"/>
              <a:gd name="connsiteY1" fmla="*/ 6845189 h 6845189"/>
              <a:gd name="connsiteX2" fmla="*/ 0 w 4797646"/>
              <a:gd name="connsiteY2" fmla="*/ 6840742 h 6845189"/>
              <a:gd name="connsiteX3" fmla="*/ 24262 w 4797646"/>
              <a:gd name="connsiteY3" fmla="*/ 7400 h 6845189"/>
              <a:gd name="connsiteX4" fmla="*/ 4797646 w 4797646"/>
              <a:gd name="connsiteY4" fmla="*/ 0 h 6845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7646" h="6845189">
                <a:moveTo>
                  <a:pt x="4797646" y="0"/>
                </a:moveTo>
                <a:lnTo>
                  <a:pt x="1564301" y="6845189"/>
                </a:lnTo>
                <a:lnTo>
                  <a:pt x="0" y="6840742"/>
                </a:lnTo>
                <a:cubicBezTo>
                  <a:pt x="7306" y="4579545"/>
                  <a:pt x="16956" y="2268597"/>
                  <a:pt x="24262" y="7400"/>
                </a:cubicBezTo>
                <a:lnTo>
                  <a:pt x="4797646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1354786" y="-5081"/>
            <a:ext cx="6670058" cy="6209865"/>
          </a:xfrm>
          <a:custGeom>
            <a:avLst/>
            <a:gdLst>
              <a:gd name="connsiteX0" fmla="*/ 0 w 6695088"/>
              <a:gd name="connsiteY0" fmla="*/ 6195600 h 6195600"/>
              <a:gd name="connsiteX1" fmla="*/ 1548900 w 6695088"/>
              <a:gd name="connsiteY1" fmla="*/ 0 h 6195600"/>
              <a:gd name="connsiteX2" fmla="*/ 6695088 w 6695088"/>
              <a:gd name="connsiteY2" fmla="*/ 0 h 6195600"/>
              <a:gd name="connsiteX3" fmla="*/ 5146188 w 6695088"/>
              <a:gd name="connsiteY3" fmla="*/ 6195600 h 6195600"/>
              <a:gd name="connsiteX4" fmla="*/ 0 w 6695088"/>
              <a:gd name="connsiteY4" fmla="*/ 6195600 h 6195600"/>
              <a:gd name="connsiteX0" fmla="*/ 0 w 6695088"/>
              <a:gd name="connsiteY0" fmla="*/ 6195600 h 6195600"/>
              <a:gd name="connsiteX1" fmla="*/ 1548900 w 6695088"/>
              <a:gd name="connsiteY1" fmla="*/ 0 h 6195600"/>
              <a:gd name="connsiteX2" fmla="*/ 6695088 w 6695088"/>
              <a:gd name="connsiteY2" fmla="*/ 0 h 6195600"/>
              <a:gd name="connsiteX3" fmla="*/ 4095154 w 6695088"/>
              <a:gd name="connsiteY3" fmla="*/ 6195600 h 6195600"/>
              <a:gd name="connsiteX4" fmla="*/ 0 w 6695088"/>
              <a:gd name="connsiteY4" fmla="*/ 6195600 h 6195600"/>
              <a:gd name="connsiteX0" fmla="*/ 0 w 6695088"/>
              <a:gd name="connsiteY0" fmla="*/ 6195600 h 6195600"/>
              <a:gd name="connsiteX1" fmla="*/ 2610444 w 6695088"/>
              <a:gd name="connsiteY1" fmla="*/ 0 h 6195600"/>
              <a:gd name="connsiteX2" fmla="*/ 6695088 w 6695088"/>
              <a:gd name="connsiteY2" fmla="*/ 0 h 6195600"/>
              <a:gd name="connsiteX3" fmla="*/ 4095154 w 6695088"/>
              <a:gd name="connsiteY3" fmla="*/ 6195600 h 6195600"/>
              <a:gd name="connsiteX4" fmla="*/ 0 w 6695088"/>
              <a:gd name="connsiteY4" fmla="*/ 6195600 h 6195600"/>
              <a:gd name="connsiteX0" fmla="*/ 0 w 6695088"/>
              <a:gd name="connsiteY0" fmla="*/ 6206110 h 6206110"/>
              <a:gd name="connsiteX1" fmla="*/ 2641975 w 6695088"/>
              <a:gd name="connsiteY1" fmla="*/ 0 h 6206110"/>
              <a:gd name="connsiteX2" fmla="*/ 6695088 w 6695088"/>
              <a:gd name="connsiteY2" fmla="*/ 10510 h 6206110"/>
              <a:gd name="connsiteX3" fmla="*/ 4095154 w 6695088"/>
              <a:gd name="connsiteY3" fmla="*/ 6206110 h 6206110"/>
              <a:gd name="connsiteX4" fmla="*/ 0 w 6695088"/>
              <a:gd name="connsiteY4" fmla="*/ 6206110 h 6206110"/>
              <a:gd name="connsiteX0" fmla="*/ 0 w 6717948"/>
              <a:gd name="connsiteY0" fmla="*/ 6206110 h 6206110"/>
              <a:gd name="connsiteX1" fmla="*/ 2641975 w 6717948"/>
              <a:gd name="connsiteY1" fmla="*/ 0 h 6206110"/>
              <a:gd name="connsiteX2" fmla="*/ 6717948 w 6717948"/>
              <a:gd name="connsiteY2" fmla="*/ 2877 h 6206110"/>
              <a:gd name="connsiteX3" fmla="*/ 4095154 w 6717948"/>
              <a:gd name="connsiteY3" fmla="*/ 6206110 h 6206110"/>
              <a:gd name="connsiteX4" fmla="*/ 0 w 6717948"/>
              <a:gd name="connsiteY4" fmla="*/ 6206110 h 6206110"/>
              <a:gd name="connsiteX0" fmla="*/ 0 w 6722049"/>
              <a:gd name="connsiteY0" fmla="*/ 6206110 h 6206110"/>
              <a:gd name="connsiteX1" fmla="*/ 2641975 w 6722049"/>
              <a:gd name="connsiteY1" fmla="*/ 0 h 6206110"/>
              <a:gd name="connsiteX2" fmla="*/ 6722049 w 6722049"/>
              <a:gd name="connsiteY2" fmla="*/ 2877 h 6206110"/>
              <a:gd name="connsiteX3" fmla="*/ 4095154 w 6722049"/>
              <a:gd name="connsiteY3" fmla="*/ 6206110 h 6206110"/>
              <a:gd name="connsiteX4" fmla="*/ 0 w 6722049"/>
              <a:gd name="connsiteY4" fmla="*/ 6206110 h 6206110"/>
              <a:gd name="connsiteX0" fmla="*/ 0 w 6726150"/>
              <a:gd name="connsiteY0" fmla="*/ 6211447 h 6211447"/>
              <a:gd name="connsiteX1" fmla="*/ 2641975 w 6726150"/>
              <a:gd name="connsiteY1" fmla="*/ 5337 h 6211447"/>
              <a:gd name="connsiteX2" fmla="*/ 6726150 w 6726150"/>
              <a:gd name="connsiteY2" fmla="*/ 0 h 6211447"/>
              <a:gd name="connsiteX3" fmla="*/ 4095154 w 6726150"/>
              <a:gd name="connsiteY3" fmla="*/ 6211447 h 6211447"/>
              <a:gd name="connsiteX4" fmla="*/ 0 w 6726150"/>
              <a:gd name="connsiteY4" fmla="*/ 6211447 h 6211447"/>
              <a:gd name="connsiteX0" fmla="*/ 0 w 6726150"/>
              <a:gd name="connsiteY0" fmla="*/ 6211447 h 6211447"/>
              <a:gd name="connsiteX1" fmla="*/ 2641975 w 6726150"/>
              <a:gd name="connsiteY1" fmla="*/ 5337 h 6211447"/>
              <a:gd name="connsiteX2" fmla="*/ 6726150 w 6726150"/>
              <a:gd name="connsiteY2" fmla="*/ 0 h 6211447"/>
              <a:gd name="connsiteX3" fmla="*/ 4095154 w 6726150"/>
              <a:gd name="connsiteY3" fmla="*/ 6211447 h 6211447"/>
              <a:gd name="connsiteX4" fmla="*/ 0 w 6726150"/>
              <a:gd name="connsiteY4" fmla="*/ 6211447 h 6211447"/>
              <a:gd name="connsiteX0" fmla="*/ 0 w 6726150"/>
              <a:gd name="connsiteY0" fmla="*/ 6211447 h 6211447"/>
              <a:gd name="connsiteX1" fmla="*/ 2650176 w 6726150"/>
              <a:gd name="connsiteY1" fmla="*/ 5337 h 6211447"/>
              <a:gd name="connsiteX2" fmla="*/ 6726150 w 6726150"/>
              <a:gd name="connsiteY2" fmla="*/ 0 h 6211447"/>
              <a:gd name="connsiteX3" fmla="*/ 4095154 w 6726150"/>
              <a:gd name="connsiteY3" fmla="*/ 6211447 h 6211447"/>
              <a:gd name="connsiteX4" fmla="*/ 0 w 6726150"/>
              <a:gd name="connsiteY4" fmla="*/ 6211447 h 6211447"/>
              <a:gd name="connsiteX0" fmla="*/ 0 w 6726150"/>
              <a:gd name="connsiteY0" fmla="*/ 6211447 h 6211447"/>
              <a:gd name="connsiteX1" fmla="*/ 2641975 w 6726150"/>
              <a:gd name="connsiteY1" fmla="*/ 5337 h 6211447"/>
              <a:gd name="connsiteX2" fmla="*/ 6726150 w 6726150"/>
              <a:gd name="connsiteY2" fmla="*/ 0 h 6211447"/>
              <a:gd name="connsiteX3" fmla="*/ 4095154 w 6726150"/>
              <a:gd name="connsiteY3" fmla="*/ 6211447 h 6211447"/>
              <a:gd name="connsiteX4" fmla="*/ 0 w 6726150"/>
              <a:gd name="connsiteY4" fmla="*/ 6211447 h 6211447"/>
              <a:gd name="connsiteX0" fmla="*/ 0 w 6726150"/>
              <a:gd name="connsiteY0" fmla="*/ 6214325 h 6214325"/>
              <a:gd name="connsiteX1" fmla="*/ 2658377 w 6726150"/>
              <a:gd name="connsiteY1" fmla="*/ 0 h 6214325"/>
              <a:gd name="connsiteX2" fmla="*/ 6726150 w 6726150"/>
              <a:gd name="connsiteY2" fmla="*/ 2878 h 6214325"/>
              <a:gd name="connsiteX3" fmla="*/ 4095154 w 6726150"/>
              <a:gd name="connsiteY3" fmla="*/ 6214325 h 6214325"/>
              <a:gd name="connsiteX4" fmla="*/ 0 w 6726150"/>
              <a:gd name="connsiteY4" fmla="*/ 6214325 h 6214325"/>
              <a:gd name="connsiteX0" fmla="*/ 0 w 6726150"/>
              <a:gd name="connsiteY0" fmla="*/ 6214325 h 6214325"/>
              <a:gd name="connsiteX1" fmla="*/ 2658377 w 6726150"/>
              <a:gd name="connsiteY1" fmla="*/ 0 h 6214325"/>
              <a:gd name="connsiteX2" fmla="*/ 6726150 w 6726150"/>
              <a:gd name="connsiteY2" fmla="*/ 2878 h 6214325"/>
              <a:gd name="connsiteX3" fmla="*/ 5722056 w 6726150"/>
              <a:gd name="connsiteY3" fmla="*/ 2369974 h 6214325"/>
              <a:gd name="connsiteX4" fmla="*/ 4095154 w 6726150"/>
              <a:gd name="connsiteY4" fmla="*/ 6214325 h 6214325"/>
              <a:gd name="connsiteX5" fmla="*/ 0 w 6726150"/>
              <a:gd name="connsiteY5" fmla="*/ 6214325 h 6214325"/>
              <a:gd name="connsiteX0" fmla="*/ 0 w 6700750"/>
              <a:gd name="connsiteY0" fmla="*/ 6216543 h 6216543"/>
              <a:gd name="connsiteX1" fmla="*/ 2658377 w 6700750"/>
              <a:gd name="connsiteY1" fmla="*/ 2218 h 6216543"/>
              <a:gd name="connsiteX2" fmla="*/ 6700750 w 6700750"/>
              <a:gd name="connsiteY2" fmla="*/ 0 h 6216543"/>
              <a:gd name="connsiteX3" fmla="*/ 5722056 w 6700750"/>
              <a:gd name="connsiteY3" fmla="*/ 2372192 h 6216543"/>
              <a:gd name="connsiteX4" fmla="*/ 4095154 w 6700750"/>
              <a:gd name="connsiteY4" fmla="*/ 6216543 h 6216543"/>
              <a:gd name="connsiteX5" fmla="*/ 0 w 6700750"/>
              <a:gd name="connsiteY5" fmla="*/ 6216543 h 6216543"/>
              <a:gd name="connsiteX0" fmla="*/ 0 w 6700750"/>
              <a:gd name="connsiteY0" fmla="*/ 6219421 h 6219421"/>
              <a:gd name="connsiteX1" fmla="*/ 2577097 w 6700750"/>
              <a:gd name="connsiteY1" fmla="*/ 0 h 6219421"/>
              <a:gd name="connsiteX2" fmla="*/ 6700750 w 6700750"/>
              <a:gd name="connsiteY2" fmla="*/ 2878 h 6219421"/>
              <a:gd name="connsiteX3" fmla="*/ 5722056 w 6700750"/>
              <a:gd name="connsiteY3" fmla="*/ 2375070 h 6219421"/>
              <a:gd name="connsiteX4" fmla="*/ 4095154 w 6700750"/>
              <a:gd name="connsiteY4" fmla="*/ 6219421 h 6219421"/>
              <a:gd name="connsiteX5" fmla="*/ 0 w 6700750"/>
              <a:gd name="connsiteY5" fmla="*/ 6219421 h 6219421"/>
              <a:gd name="connsiteX0" fmla="*/ 0 w 6715990"/>
              <a:gd name="connsiteY0" fmla="*/ 6219421 h 6219421"/>
              <a:gd name="connsiteX1" fmla="*/ 2592337 w 6715990"/>
              <a:gd name="connsiteY1" fmla="*/ 0 h 6219421"/>
              <a:gd name="connsiteX2" fmla="*/ 6715990 w 6715990"/>
              <a:gd name="connsiteY2" fmla="*/ 2878 h 6219421"/>
              <a:gd name="connsiteX3" fmla="*/ 5737296 w 6715990"/>
              <a:gd name="connsiteY3" fmla="*/ 2375070 h 6219421"/>
              <a:gd name="connsiteX4" fmla="*/ 4110394 w 6715990"/>
              <a:gd name="connsiteY4" fmla="*/ 6219421 h 6219421"/>
              <a:gd name="connsiteX5" fmla="*/ 0 w 6715990"/>
              <a:gd name="connsiteY5" fmla="*/ 6219421 h 6219421"/>
              <a:gd name="connsiteX0" fmla="*/ 0 w 6731230"/>
              <a:gd name="connsiteY0" fmla="*/ 6224516 h 6224516"/>
              <a:gd name="connsiteX1" fmla="*/ 2607577 w 6731230"/>
              <a:gd name="connsiteY1" fmla="*/ 0 h 6224516"/>
              <a:gd name="connsiteX2" fmla="*/ 6731230 w 6731230"/>
              <a:gd name="connsiteY2" fmla="*/ 2878 h 6224516"/>
              <a:gd name="connsiteX3" fmla="*/ 5752536 w 6731230"/>
              <a:gd name="connsiteY3" fmla="*/ 2375070 h 6224516"/>
              <a:gd name="connsiteX4" fmla="*/ 4125634 w 6731230"/>
              <a:gd name="connsiteY4" fmla="*/ 6219421 h 6224516"/>
              <a:gd name="connsiteX5" fmla="*/ 0 w 6731230"/>
              <a:gd name="connsiteY5" fmla="*/ 6224516 h 6224516"/>
              <a:gd name="connsiteX0" fmla="*/ 0 w 6778364"/>
              <a:gd name="connsiteY0" fmla="*/ 6224516 h 6224516"/>
              <a:gd name="connsiteX1" fmla="*/ 2607577 w 6778364"/>
              <a:gd name="connsiteY1" fmla="*/ 0 h 6224516"/>
              <a:gd name="connsiteX2" fmla="*/ 6778364 w 6778364"/>
              <a:gd name="connsiteY2" fmla="*/ 2878 h 6224516"/>
              <a:gd name="connsiteX3" fmla="*/ 5752536 w 6778364"/>
              <a:gd name="connsiteY3" fmla="*/ 2375070 h 6224516"/>
              <a:gd name="connsiteX4" fmla="*/ 4125634 w 6778364"/>
              <a:gd name="connsiteY4" fmla="*/ 6219421 h 6224516"/>
              <a:gd name="connsiteX5" fmla="*/ 0 w 6778364"/>
              <a:gd name="connsiteY5" fmla="*/ 6224516 h 6224516"/>
              <a:gd name="connsiteX0" fmla="*/ 0 w 6778364"/>
              <a:gd name="connsiteY0" fmla="*/ 6224516 h 6224516"/>
              <a:gd name="connsiteX1" fmla="*/ 2607577 w 6778364"/>
              <a:gd name="connsiteY1" fmla="*/ 0 h 6224516"/>
              <a:gd name="connsiteX2" fmla="*/ 6778364 w 6778364"/>
              <a:gd name="connsiteY2" fmla="*/ 2878 h 6224516"/>
              <a:gd name="connsiteX3" fmla="*/ 5752536 w 6778364"/>
              <a:gd name="connsiteY3" fmla="*/ 2375070 h 6224516"/>
              <a:gd name="connsiteX4" fmla="*/ 4182195 w 6778364"/>
              <a:gd name="connsiteY4" fmla="*/ 6219422 h 6224516"/>
              <a:gd name="connsiteX5" fmla="*/ 0 w 6778364"/>
              <a:gd name="connsiteY5" fmla="*/ 6224516 h 6224516"/>
              <a:gd name="connsiteX0" fmla="*/ 0 w 6778364"/>
              <a:gd name="connsiteY0" fmla="*/ 6224516 h 6224516"/>
              <a:gd name="connsiteX1" fmla="*/ 2607577 w 6778364"/>
              <a:gd name="connsiteY1" fmla="*/ 0 h 6224516"/>
              <a:gd name="connsiteX2" fmla="*/ 6778364 w 6778364"/>
              <a:gd name="connsiteY2" fmla="*/ 2878 h 6224516"/>
              <a:gd name="connsiteX3" fmla="*/ 4182195 w 6778364"/>
              <a:gd name="connsiteY3" fmla="*/ 6219422 h 6224516"/>
              <a:gd name="connsiteX4" fmla="*/ 0 w 6778364"/>
              <a:gd name="connsiteY4" fmla="*/ 6224516 h 6224516"/>
              <a:gd name="connsiteX0" fmla="*/ 0 w 6740657"/>
              <a:gd name="connsiteY0" fmla="*/ 6240549 h 6240549"/>
              <a:gd name="connsiteX1" fmla="*/ 2607577 w 6740657"/>
              <a:gd name="connsiteY1" fmla="*/ 16033 h 6240549"/>
              <a:gd name="connsiteX2" fmla="*/ 6740657 w 6740657"/>
              <a:gd name="connsiteY2" fmla="*/ 0 h 6240549"/>
              <a:gd name="connsiteX3" fmla="*/ 4182195 w 6740657"/>
              <a:gd name="connsiteY3" fmla="*/ 6235455 h 6240549"/>
              <a:gd name="connsiteX4" fmla="*/ 0 w 6740657"/>
              <a:gd name="connsiteY4" fmla="*/ 6240549 h 6240549"/>
              <a:gd name="connsiteX0" fmla="*/ 0 w 6759510"/>
              <a:gd name="connsiteY0" fmla="*/ 6224516 h 6224516"/>
              <a:gd name="connsiteX1" fmla="*/ 2607577 w 6759510"/>
              <a:gd name="connsiteY1" fmla="*/ 0 h 6224516"/>
              <a:gd name="connsiteX2" fmla="*/ 6759510 w 6759510"/>
              <a:gd name="connsiteY2" fmla="*/ 21788 h 6224516"/>
              <a:gd name="connsiteX3" fmla="*/ 4182195 w 6759510"/>
              <a:gd name="connsiteY3" fmla="*/ 6219422 h 6224516"/>
              <a:gd name="connsiteX4" fmla="*/ 0 w 6759510"/>
              <a:gd name="connsiteY4" fmla="*/ 6224516 h 6224516"/>
              <a:gd name="connsiteX0" fmla="*/ 0 w 6759510"/>
              <a:gd name="connsiteY0" fmla="*/ 6224516 h 6224516"/>
              <a:gd name="connsiteX1" fmla="*/ 2607577 w 6759510"/>
              <a:gd name="connsiteY1" fmla="*/ 0 h 6224516"/>
              <a:gd name="connsiteX2" fmla="*/ 6759510 w 6759510"/>
              <a:gd name="connsiteY2" fmla="*/ 21788 h 6224516"/>
              <a:gd name="connsiteX3" fmla="*/ 4182195 w 6759510"/>
              <a:gd name="connsiteY3" fmla="*/ 6219422 h 6224516"/>
              <a:gd name="connsiteX4" fmla="*/ 0 w 6759510"/>
              <a:gd name="connsiteY4" fmla="*/ 6224516 h 6224516"/>
              <a:gd name="connsiteX0" fmla="*/ 0 w 6759510"/>
              <a:gd name="connsiteY0" fmla="*/ 6224516 h 6224516"/>
              <a:gd name="connsiteX1" fmla="*/ 2607577 w 6759510"/>
              <a:gd name="connsiteY1" fmla="*/ 0 h 6224516"/>
              <a:gd name="connsiteX2" fmla="*/ 6759510 w 6759510"/>
              <a:gd name="connsiteY2" fmla="*/ 21788 h 6224516"/>
              <a:gd name="connsiteX3" fmla="*/ 4182195 w 6759510"/>
              <a:gd name="connsiteY3" fmla="*/ 6219422 h 6224516"/>
              <a:gd name="connsiteX4" fmla="*/ 0 w 6759510"/>
              <a:gd name="connsiteY4" fmla="*/ 6224516 h 6224516"/>
              <a:gd name="connsiteX0" fmla="*/ 0 w 6670058"/>
              <a:gd name="connsiteY0" fmla="*/ 6224516 h 6224516"/>
              <a:gd name="connsiteX1" fmla="*/ 2607577 w 6670058"/>
              <a:gd name="connsiteY1" fmla="*/ 0 h 6224516"/>
              <a:gd name="connsiteX2" fmla="*/ 6670058 w 6670058"/>
              <a:gd name="connsiteY2" fmla="*/ 1850 h 6224516"/>
              <a:gd name="connsiteX3" fmla="*/ 4182195 w 6670058"/>
              <a:gd name="connsiteY3" fmla="*/ 6219422 h 6224516"/>
              <a:gd name="connsiteX4" fmla="*/ 0 w 6670058"/>
              <a:gd name="connsiteY4" fmla="*/ 6224516 h 6224516"/>
              <a:gd name="connsiteX0" fmla="*/ 0 w 6670058"/>
              <a:gd name="connsiteY0" fmla="*/ 6224516 h 6229392"/>
              <a:gd name="connsiteX1" fmla="*/ 2607577 w 6670058"/>
              <a:gd name="connsiteY1" fmla="*/ 0 h 6229392"/>
              <a:gd name="connsiteX2" fmla="*/ 6670058 w 6670058"/>
              <a:gd name="connsiteY2" fmla="*/ 1850 h 6229392"/>
              <a:gd name="connsiteX3" fmla="*/ 4112621 w 6670058"/>
              <a:gd name="connsiteY3" fmla="*/ 6229392 h 6229392"/>
              <a:gd name="connsiteX4" fmla="*/ 0 w 6670058"/>
              <a:gd name="connsiteY4" fmla="*/ 6224516 h 6229392"/>
              <a:gd name="connsiteX0" fmla="*/ 0 w 6670058"/>
              <a:gd name="connsiteY0" fmla="*/ 6224516 h 6239361"/>
              <a:gd name="connsiteX1" fmla="*/ 2607577 w 6670058"/>
              <a:gd name="connsiteY1" fmla="*/ 0 h 6239361"/>
              <a:gd name="connsiteX2" fmla="*/ 6670058 w 6670058"/>
              <a:gd name="connsiteY2" fmla="*/ 1850 h 6239361"/>
              <a:gd name="connsiteX3" fmla="*/ 4082803 w 6670058"/>
              <a:gd name="connsiteY3" fmla="*/ 6239361 h 6239361"/>
              <a:gd name="connsiteX4" fmla="*/ 0 w 6670058"/>
              <a:gd name="connsiteY4" fmla="*/ 6224516 h 6239361"/>
              <a:gd name="connsiteX0" fmla="*/ 0 w 6670058"/>
              <a:gd name="connsiteY0" fmla="*/ 6224516 h 6228634"/>
              <a:gd name="connsiteX1" fmla="*/ 2607577 w 6670058"/>
              <a:gd name="connsiteY1" fmla="*/ 0 h 6228634"/>
              <a:gd name="connsiteX2" fmla="*/ 6670058 w 6670058"/>
              <a:gd name="connsiteY2" fmla="*/ 1850 h 6228634"/>
              <a:gd name="connsiteX3" fmla="*/ 4088150 w 6670058"/>
              <a:gd name="connsiteY3" fmla="*/ 6228634 h 6228634"/>
              <a:gd name="connsiteX4" fmla="*/ 0 w 6670058"/>
              <a:gd name="connsiteY4" fmla="*/ 6224516 h 622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70058" h="6228634">
                <a:moveTo>
                  <a:pt x="0" y="6224516"/>
                </a:moveTo>
                <a:lnTo>
                  <a:pt x="2607577" y="0"/>
                </a:lnTo>
                <a:lnTo>
                  <a:pt x="6670058" y="1850"/>
                </a:lnTo>
                <a:cubicBezTo>
                  <a:pt x="5782672" y="2067728"/>
                  <a:pt x="5154645" y="3642715"/>
                  <a:pt x="4088150" y="6228634"/>
                </a:cubicBezTo>
                <a:lnTo>
                  <a:pt x="0" y="6224516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ekstin paikkamerkki 2"/>
          <p:cNvSpPr>
            <a:spLocks noGrp="1"/>
          </p:cNvSpPr>
          <p:nvPr>
            <p:ph type="body" sz="quarter" idx="11"/>
          </p:nvPr>
        </p:nvSpPr>
        <p:spPr>
          <a:xfrm>
            <a:off x="2600761" y="6353175"/>
            <a:ext cx="8986838" cy="3635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2327231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24BC0-F865-4CBC-9635-4774B2571131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>
              <a:solidFill>
                <a:srgbClr val="292929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24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ainen kolmio 11"/>
          <p:cNvSpPr/>
          <p:nvPr userDrawn="1"/>
        </p:nvSpPr>
        <p:spPr>
          <a:xfrm flipV="1">
            <a:off x="9135948" y="-2"/>
            <a:ext cx="2980266" cy="685799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FFFF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53DE-F79E-411D-84D3-114EB50CACFC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>
              <a:solidFill>
                <a:srgbClr val="292929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11" name="Freeform 85"/>
          <p:cNvSpPr txBox="1">
            <a:spLocks/>
          </p:cNvSpPr>
          <p:nvPr userDrawn="1"/>
        </p:nvSpPr>
        <p:spPr>
          <a:xfrm>
            <a:off x="11361927" y="3610491"/>
            <a:ext cx="827690" cy="3247510"/>
          </a:xfrm>
          <a:custGeom>
            <a:avLst/>
            <a:gdLst>
              <a:gd name="connsiteX0" fmla="*/ 0 w 762816"/>
              <a:gd name="connsiteY0" fmla="*/ 0 h 1697603"/>
              <a:gd name="connsiteX1" fmla="*/ 762816 w 762816"/>
              <a:gd name="connsiteY1" fmla="*/ 0 h 1697603"/>
              <a:gd name="connsiteX2" fmla="*/ 762816 w 762816"/>
              <a:gd name="connsiteY2" fmla="*/ 1697603 h 1697603"/>
              <a:gd name="connsiteX3" fmla="*/ 0 w 762816"/>
              <a:gd name="connsiteY3" fmla="*/ 1697603 h 1697603"/>
              <a:gd name="connsiteX4" fmla="*/ 0 w 762816"/>
              <a:gd name="connsiteY4" fmla="*/ 0 h 1697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816" h="1697603">
                <a:moveTo>
                  <a:pt x="0" y="0"/>
                </a:moveTo>
                <a:lnTo>
                  <a:pt x="762816" y="0"/>
                </a:lnTo>
                <a:lnTo>
                  <a:pt x="762816" y="1697603"/>
                </a:lnTo>
                <a:lnTo>
                  <a:pt x="0" y="1697603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 w="19050">
            <a:noFill/>
          </a:ln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FontTx/>
              <a:buNone/>
              <a:defRPr sz="2000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>
              <a:solidFill>
                <a:srgbClr val="018285"/>
              </a:solidFill>
            </a:endParaRPr>
          </a:p>
        </p:txBody>
      </p:sp>
      <p:sp>
        <p:nvSpPr>
          <p:cNvPr id="13" name="Freeform 11"/>
          <p:cNvSpPr/>
          <p:nvPr userDrawn="1"/>
        </p:nvSpPr>
        <p:spPr>
          <a:xfrm>
            <a:off x="10159510" y="2782800"/>
            <a:ext cx="2030430" cy="827690"/>
          </a:xfrm>
          <a:custGeom>
            <a:avLst/>
            <a:gdLst>
              <a:gd name="connsiteX0" fmla="*/ 0 w 2645626"/>
              <a:gd name="connsiteY0" fmla="*/ 0 h 785649"/>
              <a:gd name="connsiteX1" fmla="*/ 2645626 w 2645626"/>
              <a:gd name="connsiteY1" fmla="*/ 0 h 785649"/>
              <a:gd name="connsiteX2" fmla="*/ 2645626 w 2645626"/>
              <a:gd name="connsiteY2" fmla="*/ 785649 h 785649"/>
              <a:gd name="connsiteX3" fmla="*/ 0 w 2645626"/>
              <a:gd name="connsiteY3" fmla="*/ 785649 h 785649"/>
              <a:gd name="connsiteX4" fmla="*/ 0 w 2645626"/>
              <a:gd name="connsiteY4" fmla="*/ 0 h 78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26" h="785649">
                <a:moveTo>
                  <a:pt x="0" y="0"/>
                </a:moveTo>
                <a:lnTo>
                  <a:pt x="2645626" y="0"/>
                </a:lnTo>
                <a:lnTo>
                  <a:pt x="2645626" y="785649"/>
                </a:lnTo>
                <a:lnTo>
                  <a:pt x="0" y="785649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796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ainen kolmio 11"/>
          <p:cNvSpPr/>
          <p:nvPr userDrawn="1"/>
        </p:nvSpPr>
        <p:spPr>
          <a:xfrm flipV="1">
            <a:off x="9135948" y="-2"/>
            <a:ext cx="2980266" cy="685799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FFFF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B41B-980E-440C-8955-8319F9CBD2FA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>
              <a:solidFill>
                <a:srgbClr val="292929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15" name="Freeform 85"/>
          <p:cNvSpPr txBox="1">
            <a:spLocks/>
          </p:cNvSpPr>
          <p:nvPr userDrawn="1"/>
        </p:nvSpPr>
        <p:spPr>
          <a:xfrm>
            <a:off x="10159510" y="5409176"/>
            <a:ext cx="835271" cy="1447523"/>
          </a:xfrm>
          <a:custGeom>
            <a:avLst/>
            <a:gdLst>
              <a:gd name="connsiteX0" fmla="*/ 0 w 762816"/>
              <a:gd name="connsiteY0" fmla="*/ 0 h 1697603"/>
              <a:gd name="connsiteX1" fmla="*/ 762816 w 762816"/>
              <a:gd name="connsiteY1" fmla="*/ 0 h 1697603"/>
              <a:gd name="connsiteX2" fmla="*/ 762816 w 762816"/>
              <a:gd name="connsiteY2" fmla="*/ 1697603 h 1697603"/>
              <a:gd name="connsiteX3" fmla="*/ 0 w 762816"/>
              <a:gd name="connsiteY3" fmla="*/ 1697603 h 1697603"/>
              <a:gd name="connsiteX4" fmla="*/ 0 w 762816"/>
              <a:gd name="connsiteY4" fmla="*/ 0 h 1697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816" h="1697603">
                <a:moveTo>
                  <a:pt x="0" y="0"/>
                </a:moveTo>
                <a:lnTo>
                  <a:pt x="762816" y="0"/>
                </a:lnTo>
                <a:lnTo>
                  <a:pt x="762816" y="1697603"/>
                </a:lnTo>
                <a:lnTo>
                  <a:pt x="0" y="1697603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 w="19050">
            <a:noFill/>
          </a:ln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FontTx/>
              <a:buNone/>
              <a:defRPr sz="2000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>
              <a:solidFill>
                <a:srgbClr val="018285"/>
              </a:solidFill>
            </a:endParaRPr>
          </a:p>
        </p:txBody>
      </p:sp>
      <p:sp>
        <p:nvSpPr>
          <p:cNvPr id="16" name="Freeform 11"/>
          <p:cNvSpPr/>
          <p:nvPr userDrawn="1"/>
        </p:nvSpPr>
        <p:spPr>
          <a:xfrm>
            <a:off x="10159511" y="4577422"/>
            <a:ext cx="2032490" cy="835271"/>
          </a:xfrm>
          <a:custGeom>
            <a:avLst/>
            <a:gdLst>
              <a:gd name="connsiteX0" fmla="*/ 0 w 2645626"/>
              <a:gd name="connsiteY0" fmla="*/ 0 h 785649"/>
              <a:gd name="connsiteX1" fmla="*/ 2645626 w 2645626"/>
              <a:gd name="connsiteY1" fmla="*/ 0 h 785649"/>
              <a:gd name="connsiteX2" fmla="*/ 2645626 w 2645626"/>
              <a:gd name="connsiteY2" fmla="*/ 785649 h 785649"/>
              <a:gd name="connsiteX3" fmla="*/ 0 w 2645626"/>
              <a:gd name="connsiteY3" fmla="*/ 785649 h 785649"/>
              <a:gd name="connsiteX4" fmla="*/ 0 w 2645626"/>
              <a:gd name="connsiteY4" fmla="*/ 0 h 78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26" h="785649">
                <a:moveTo>
                  <a:pt x="0" y="0"/>
                </a:moveTo>
                <a:lnTo>
                  <a:pt x="2645626" y="0"/>
                </a:lnTo>
                <a:lnTo>
                  <a:pt x="2645626" y="785649"/>
                </a:lnTo>
                <a:lnTo>
                  <a:pt x="0" y="785649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Freeform 11"/>
          <p:cNvSpPr/>
          <p:nvPr userDrawn="1"/>
        </p:nvSpPr>
        <p:spPr>
          <a:xfrm>
            <a:off x="10159511" y="2783104"/>
            <a:ext cx="2032490" cy="833220"/>
          </a:xfrm>
          <a:custGeom>
            <a:avLst/>
            <a:gdLst>
              <a:gd name="connsiteX0" fmla="*/ 0 w 2645626"/>
              <a:gd name="connsiteY0" fmla="*/ 0 h 785649"/>
              <a:gd name="connsiteX1" fmla="*/ 2645626 w 2645626"/>
              <a:gd name="connsiteY1" fmla="*/ 0 h 785649"/>
              <a:gd name="connsiteX2" fmla="*/ 2645626 w 2645626"/>
              <a:gd name="connsiteY2" fmla="*/ 785649 h 785649"/>
              <a:gd name="connsiteX3" fmla="*/ 0 w 2645626"/>
              <a:gd name="connsiteY3" fmla="*/ 785649 h 785649"/>
              <a:gd name="connsiteX4" fmla="*/ 0 w 2645626"/>
              <a:gd name="connsiteY4" fmla="*/ 0 h 78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26" h="785649">
                <a:moveTo>
                  <a:pt x="0" y="0"/>
                </a:moveTo>
                <a:lnTo>
                  <a:pt x="2645626" y="0"/>
                </a:lnTo>
                <a:lnTo>
                  <a:pt x="2645626" y="785649"/>
                </a:lnTo>
                <a:lnTo>
                  <a:pt x="0" y="785649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42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654-F33B-4A30-B551-68211C363DC5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>
              <a:solidFill>
                <a:srgbClr val="292929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>
              <a:solidFill>
                <a:srgbClr val="292929"/>
              </a:solidFill>
            </a:endParaRPr>
          </a:p>
        </p:txBody>
      </p:sp>
      <p:grpSp>
        <p:nvGrpSpPr>
          <p:cNvPr id="13" name="Ryhmä 12"/>
          <p:cNvGrpSpPr/>
          <p:nvPr userDrawn="1"/>
        </p:nvGrpSpPr>
        <p:grpSpPr>
          <a:xfrm>
            <a:off x="10181446" y="2783104"/>
            <a:ext cx="4074896" cy="4074896"/>
            <a:chOff x="9654662" y="2783101"/>
            <a:chExt cx="4074896" cy="4074896"/>
          </a:xfrm>
        </p:grpSpPr>
        <p:sp>
          <p:nvSpPr>
            <p:cNvPr id="11" name="Ellipsi 10"/>
            <p:cNvSpPr/>
            <p:nvPr userDrawn="1"/>
          </p:nvSpPr>
          <p:spPr>
            <a:xfrm>
              <a:off x="9654662" y="2783101"/>
              <a:ext cx="4074896" cy="4074896"/>
            </a:xfrm>
            <a:prstGeom prst="ellipse">
              <a:avLst/>
            </a:prstGeom>
            <a:solidFill>
              <a:srgbClr val="018285">
                <a:alpha val="1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FFFFFF"/>
                </a:solidFill>
              </a:endParaRPr>
            </a:p>
          </p:txBody>
        </p:sp>
        <p:sp>
          <p:nvSpPr>
            <p:cNvPr id="8" name="Ellipsi 7"/>
            <p:cNvSpPr/>
            <p:nvPr userDrawn="1"/>
          </p:nvSpPr>
          <p:spPr>
            <a:xfrm>
              <a:off x="10663518" y="3791957"/>
              <a:ext cx="2124750" cy="2124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610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ainen kolmio 11"/>
          <p:cNvSpPr/>
          <p:nvPr userDrawn="1"/>
        </p:nvSpPr>
        <p:spPr>
          <a:xfrm flipV="1">
            <a:off x="9135948" y="-2"/>
            <a:ext cx="2980266" cy="685799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27.3.2019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CaaS-arkkitehtuuri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85"/>
          <p:cNvSpPr txBox="1">
            <a:spLocks/>
          </p:cNvSpPr>
          <p:nvPr userDrawn="1"/>
        </p:nvSpPr>
        <p:spPr>
          <a:xfrm>
            <a:off x="11361927" y="3610491"/>
            <a:ext cx="827690" cy="3247510"/>
          </a:xfrm>
          <a:custGeom>
            <a:avLst/>
            <a:gdLst>
              <a:gd name="connsiteX0" fmla="*/ 0 w 762816"/>
              <a:gd name="connsiteY0" fmla="*/ 0 h 1697603"/>
              <a:gd name="connsiteX1" fmla="*/ 762816 w 762816"/>
              <a:gd name="connsiteY1" fmla="*/ 0 h 1697603"/>
              <a:gd name="connsiteX2" fmla="*/ 762816 w 762816"/>
              <a:gd name="connsiteY2" fmla="*/ 1697603 h 1697603"/>
              <a:gd name="connsiteX3" fmla="*/ 0 w 762816"/>
              <a:gd name="connsiteY3" fmla="*/ 1697603 h 1697603"/>
              <a:gd name="connsiteX4" fmla="*/ 0 w 762816"/>
              <a:gd name="connsiteY4" fmla="*/ 0 h 1697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816" h="1697603">
                <a:moveTo>
                  <a:pt x="0" y="0"/>
                </a:moveTo>
                <a:lnTo>
                  <a:pt x="762816" y="0"/>
                </a:lnTo>
                <a:lnTo>
                  <a:pt x="762816" y="1697603"/>
                </a:lnTo>
                <a:lnTo>
                  <a:pt x="0" y="1697603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 w="19050">
            <a:noFill/>
          </a:ln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FontTx/>
              <a:buNone/>
              <a:defRPr sz="2000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8285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Freeform 11"/>
          <p:cNvSpPr/>
          <p:nvPr userDrawn="1"/>
        </p:nvSpPr>
        <p:spPr>
          <a:xfrm>
            <a:off x="10159510" y="2782800"/>
            <a:ext cx="2030430" cy="827690"/>
          </a:xfrm>
          <a:custGeom>
            <a:avLst/>
            <a:gdLst>
              <a:gd name="connsiteX0" fmla="*/ 0 w 2645626"/>
              <a:gd name="connsiteY0" fmla="*/ 0 h 785649"/>
              <a:gd name="connsiteX1" fmla="*/ 2645626 w 2645626"/>
              <a:gd name="connsiteY1" fmla="*/ 0 h 785649"/>
              <a:gd name="connsiteX2" fmla="*/ 2645626 w 2645626"/>
              <a:gd name="connsiteY2" fmla="*/ 785649 h 785649"/>
              <a:gd name="connsiteX3" fmla="*/ 0 w 2645626"/>
              <a:gd name="connsiteY3" fmla="*/ 785649 h 785649"/>
              <a:gd name="connsiteX4" fmla="*/ 0 w 2645626"/>
              <a:gd name="connsiteY4" fmla="*/ 0 h 78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26" h="785649">
                <a:moveTo>
                  <a:pt x="0" y="0"/>
                </a:moveTo>
                <a:lnTo>
                  <a:pt x="2645626" y="0"/>
                </a:lnTo>
                <a:lnTo>
                  <a:pt x="2645626" y="785649"/>
                </a:lnTo>
                <a:lnTo>
                  <a:pt x="0" y="785649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4105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BA29-6675-480E-91E0-8EF759C707ED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>
              <a:solidFill>
                <a:srgbClr val="292929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161334" y="0"/>
            <a:ext cx="5032685" cy="6862350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975401 w 4976812"/>
              <a:gd name="connsiteY0" fmla="*/ 0 h 6879722"/>
              <a:gd name="connsiteX1" fmla="*/ 4976146 w 4976812"/>
              <a:gd name="connsiteY1" fmla="*/ 6872291 h 6879722"/>
              <a:gd name="connsiteX2" fmla="*/ 0 w 4976812"/>
              <a:gd name="connsiteY2" fmla="*/ 6879722 h 6879722"/>
              <a:gd name="connsiteX3" fmla="*/ 2884444 w 4976812"/>
              <a:gd name="connsiteY3" fmla="*/ 3536 h 6879722"/>
              <a:gd name="connsiteX4" fmla="*/ 4975401 w 4976812"/>
              <a:gd name="connsiteY4" fmla="*/ 0 h 6879722"/>
              <a:gd name="connsiteX0" fmla="*/ 4975401 w 4976812"/>
              <a:gd name="connsiteY0" fmla="*/ 0 h 6879722"/>
              <a:gd name="connsiteX1" fmla="*/ 4976146 w 4976812"/>
              <a:gd name="connsiteY1" fmla="*/ 6872292 h 6879722"/>
              <a:gd name="connsiteX2" fmla="*/ 0 w 4976812"/>
              <a:gd name="connsiteY2" fmla="*/ 6879722 h 6879722"/>
              <a:gd name="connsiteX3" fmla="*/ 2884444 w 4976812"/>
              <a:gd name="connsiteY3" fmla="*/ 3536 h 6879722"/>
              <a:gd name="connsiteX4" fmla="*/ 4975401 w 4976812"/>
              <a:gd name="connsiteY4" fmla="*/ 0 h 6879722"/>
              <a:gd name="connsiteX0" fmla="*/ 4975401 w 4979001"/>
              <a:gd name="connsiteY0" fmla="*/ 0 h 6879722"/>
              <a:gd name="connsiteX1" fmla="*/ 4976146 w 4979001"/>
              <a:gd name="connsiteY1" fmla="*/ 6872292 h 6879722"/>
              <a:gd name="connsiteX2" fmla="*/ 0 w 4979001"/>
              <a:gd name="connsiteY2" fmla="*/ 6879722 h 6879722"/>
              <a:gd name="connsiteX3" fmla="*/ 2884444 w 4979001"/>
              <a:gd name="connsiteY3" fmla="*/ 3536 h 6879722"/>
              <a:gd name="connsiteX4" fmla="*/ 4975401 w 4979001"/>
              <a:gd name="connsiteY4" fmla="*/ 0 h 6879722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316921 h 7196643"/>
              <a:gd name="connsiteX1" fmla="*/ 4976146 w 4979001"/>
              <a:gd name="connsiteY1" fmla="*/ 7189213 h 7196643"/>
              <a:gd name="connsiteX2" fmla="*/ 0 w 4979001"/>
              <a:gd name="connsiteY2" fmla="*/ 7196643 h 7196643"/>
              <a:gd name="connsiteX3" fmla="*/ 2884444 w 4979001"/>
              <a:gd name="connsiteY3" fmla="*/ 316452 h 7196643"/>
              <a:gd name="connsiteX4" fmla="*/ 4975401 w 4979001"/>
              <a:gd name="connsiteY4" fmla="*/ 316921 h 7196643"/>
              <a:gd name="connsiteX0" fmla="*/ 4975401 w 4979001"/>
              <a:gd name="connsiteY0" fmla="*/ 316921 h 7196643"/>
              <a:gd name="connsiteX1" fmla="*/ 4976146 w 4979001"/>
              <a:gd name="connsiteY1" fmla="*/ 7189213 h 7196643"/>
              <a:gd name="connsiteX2" fmla="*/ 0 w 4979001"/>
              <a:gd name="connsiteY2" fmla="*/ 7196643 h 7196643"/>
              <a:gd name="connsiteX3" fmla="*/ 2884444 w 4979001"/>
              <a:gd name="connsiteY3" fmla="*/ 316452 h 7196643"/>
              <a:gd name="connsiteX4" fmla="*/ 4975401 w 4979001"/>
              <a:gd name="connsiteY4" fmla="*/ 316921 h 7196643"/>
              <a:gd name="connsiteX0" fmla="*/ 4975401 w 4979001"/>
              <a:gd name="connsiteY0" fmla="*/ 316921 h 7196643"/>
              <a:gd name="connsiteX1" fmla="*/ 4976146 w 4979001"/>
              <a:gd name="connsiteY1" fmla="*/ 7189213 h 7196643"/>
              <a:gd name="connsiteX2" fmla="*/ 0 w 4979001"/>
              <a:gd name="connsiteY2" fmla="*/ 7196643 h 7196643"/>
              <a:gd name="connsiteX3" fmla="*/ 2884444 w 4979001"/>
              <a:gd name="connsiteY3" fmla="*/ 316452 h 7196643"/>
              <a:gd name="connsiteX4" fmla="*/ 4975401 w 4979001"/>
              <a:gd name="connsiteY4" fmla="*/ 316921 h 7196643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475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475 h 6880191"/>
              <a:gd name="connsiteX0" fmla="*/ 4975401 w 4976146"/>
              <a:gd name="connsiteY0" fmla="*/ 4475 h 6880191"/>
              <a:gd name="connsiteX1" fmla="*/ 4976146 w 4976146"/>
              <a:gd name="connsiteY1" fmla="*/ 6872761 h 6880191"/>
              <a:gd name="connsiteX2" fmla="*/ 0 w 4976146"/>
              <a:gd name="connsiteY2" fmla="*/ 6880191 h 6880191"/>
              <a:gd name="connsiteX3" fmla="*/ 2884444 w 4976146"/>
              <a:gd name="connsiteY3" fmla="*/ 0 h 6880191"/>
              <a:gd name="connsiteX4" fmla="*/ 4975401 w 4976146"/>
              <a:gd name="connsiteY4" fmla="*/ 4475 h 6880191"/>
              <a:gd name="connsiteX0" fmla="*/ 4975401 w 4976146"/>
              <a:gd name="connsiteY0" fmla="*/ 4475 h 6880191"/>
              <a:gd name="connsiteX1" fmla="*/ 4976146 w 4976146"/>
              <a:gd name="connsiteY1" fmla="*/ 6872761 h 6880191"/>
              <a:gd name="connsiteX2" fmla="*/ 0 w 4976146"/>
              <a:gd name="connsiteY2" fmla="*/ 6880191 h 6880191"/>
              <a:gd name="connsiteX3" fmla="*/ 2884444 w 4976146"/>
              <a:gd name="connsiteY3" fmla="*/ 0 h 6880191"/>
              <a:gd name="connsiteX4" fmla="*/ 4975401 w 4976146"/>
              <a:gd name="connsiteY4" fmla="*/ 4475 h 6880191"/>
              <a:gd name="connsiteX0" fmla="*/ 4975401 w 4976146"/>
              <a:gd name="connsiteY0" fmla="*/ 4475 h 6880191"/>
              <a:gd name="connsiteX1" fmla="*/ 4976146 w 4976146"/>
              <a:gd name="connsiteY1" fmla="*/ 6872761 h 6880191"/>
              <a:gd name="connsiteX2" fmla="*/ 0 w 4976146"/>
              <a:gd name="connsiteY2" fmla="*/ 6880191 h 6880191"/>
              <a:gd name="connsiteX3" fmla="*/ 2884444 w 4976146"/>
              <a:gd name="connsiteY3" fmla="*/ 0 h 6880191"/>
              <a:gd name="connsiteX4" fmla="*/ 4975401 w 4976146"/>
              <a:gd name="connsiteY4" fmla="*/ 4475 h 6880191"/>
              <a:gd name="connsiteX0" fmla="*/ 4975401 w 4979870"/>
              <a:gd name="connsiteY0" fmla="*/ 4475 h 6880310"/>
              <a:gd name="connsiteX1" fmla="*/ 4979870 w 4979870"/>
              <a:gd name="connsiteY1" fmla="*/ 6880310 h 6880310"/>
              <a:gd name="connsiteX2" fmla="*/ 0 w 4979870"/>
              <a:gd name="connsiteY2" fmla="*/ 6880191 h 6880310"/>
              <a:gd name="connsiteX3" fmla="*/ 2884444 w 4979870"/>
              <a:gd name="connsiteY3" fmla="*/ 0 h 6880310"/>
              <a:gd name="connsiteX4" fmla="*/ 4975401 w 4979870"/>
              <a:gd name="connsiteY4" fmla="*/ 4475 h 6880310"/>
              <a:gd name="connsiteX0" fmla="*/ 4975401 w 4979870"/>
              <a:gd name="connsiteY0" fmla="*/ 700 h 6880310"/>
              <a:gd name="connsiteX1" fmla="*/ 4979870 w 4979870"/>
              <a:gd name="connsiteY1" fmla="*/ 6880310 h 6880310"/>
              <a:gd name="connsiteX2" fmla="*/ 0 w 4979870"/>
              <a:gd name="connsiteY2" fmla="*/ 6880191 h 6880310"/>
              <a:gd name="connsiteX3" fmla="*/ 2884444 w 4979870"/>
              <a:gd name="connsiteY3" fmla="*/ 0 h 6880310"/>
              <a:gd name="connsiteX4" fmla="*/ 4975401 w 4979870"/>
              <a:gd name="connsiteY4" fmla="*/ 700 h 6880310"/>
              <a:gd name="connsiteX0" fmla="*/ 4975401 w 4979870"/>
              <a:gd name="connsiteY0" fmla="*/ 4475 h 6884085"/>
              <a:gd name="connsiteX1" fmla="*/ 4979870 w 4979870"/>
              <a:gd name="connsiteY1" fmla="*/ 6884085 h 6884085"/>
              <a:gd name="connsiteX2" fmla="*/ 0 w 4979870"/>
              <a:gd name="connsiteY2" fmla="*/ 6883966 h 6884085"/>
              <a:gd name="connsiteX3" fmla="*/ 2884444 w 4979870"/>
              <a:gd name="connsiteY3" fmla="*/ 0 h 6884085"/>
              <a:gd name="connsiteX4" fmla="*/ 4975401 w 4979870"/>
              <a:gd name="connsiteY4" fmla="*/ 4475 h 688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870" h="6884085">
                <a:moveTo>
                  <a:pt x="4975401" y="4475"/>
                </a:moveTo>
                <a:cubicBezTo>
                  <a:pt x="4975884" y="1999863"/>
                  <a:pt x="4978426" y="5618144"/>
                  <a:pt x="4979870" y="6884085"/>
                </a:cubicBezTo>
                <a:lnTo>
                  <a:pt x="0" y="6883966"/>
                </a:lnTo>
                <a:cubicBezTo>
                  <a:pt x="172103" y="6463703"/>
                  <a:pt x="1442222" y="3440095"/>
                  <a:pt x="2884444" y="0"/>
                </a:cubicBezTo>
                <a:lnTo>
                  <a:pt x="4975401" y="4475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43897" y="1515600"/>
            <a:ext cx="7167716" cy="4603846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7167716" cy="1012262"/>
          </a:xfrm>
        </p:spPr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1044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44A77-C1B0-44AD-9195-A320849F760A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>
              <a:solidFill>
                <a:srgbClr val="292929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160400" y="0"/>
            <a:ext cx="5025600" cy="6858000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5067281 w 5089998"/>
              <a:gd name="connsiteY0" fmla="*/ 11213 h 6883504"/>
              <a:gd name="connsiteX1" fmla="*/ 5068026 w 5089998"/>
              <a:gd name="connsiteY1" fmla="*/ 6883504 h 6883504"/>
              <a:gd name="connsiteX2" fmla="*/ 95831 w 5089998"/>
              <a:gd name="connsiteY2" fmla="*/ 6874929 h 6883504"/>
              <a:gd name="connsiteX3" fmla="*/ 86789 w 5089998"/>
              <a:gd name="connsiteY3" fmla="*/ 0 h 6883504"/>
              <a:gd name="connsiteX4" fmla="*/ 5067281 w 5089998"/>
              <a:gd name="connsiteY4" fmla="*/ 11213 h 6883504"/>
              <a:gd name="connsiteX0" fmla="*/ 4995749 w 5018466"/>
              <a:gd name="connsiteY0" fmla="*/ 11213 h 6883504"/>
              <a:gd name="connsiteX1" fmla="*/ 4996494 w 5018466"/>
              <a:gd name="connsiteY1" fmla="*/ 6883504 h 6883504"/>
              <a:gd name="connsiteX2" fmla="*/ 2884647 w 5018466"/>
              <a:gd name="connsiteY2" fmla="*/ 6845432 h 6883504"/>
              <a:gd name="connsiteX3" fmla="*/ 15257 w 5018466"/>
              <a:gd name="connsiteY3" fmla="*/ 0 h 6883504"/>
              <a:gd name="connsiteX4" fmla="*/ 4995749 w 5018466"/>
              <a:gd name="connsiteY4" fmla="*/ 11213 h 688350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8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9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8244 w 5030961"/>
              <a:gd name="connsiteY0" fmla="*/ 11213 h 6883504"/>
              <a:gd name="connsiteX1" fmla="*/ 5008989 w 5030961"/>
              <a:gd name="connsiteY1" fmla="*/ 6883504 h 6883504"/>
              <a:gd name="connsiteX2" fmla="*/ 2897143 w 5030961"/>
              <a:gd name="connsiteY2" fmla="*/ 6845432 h 6883504"/>
              <a:gd name="connsiteX3" fmla="*/ 27752 w 5030961"/>
              <a:gd name="connsiteY3" fmla="*/ 0 h 6883504"/>
              <a:gd name="connsiteX4" fmla="*/ 5008244 w 5030961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69391 w 5009089"/>
              <a:gd name="connsiteY2" fmla="*/ 6845432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64101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1460"/>
              <a:gd name="connsiteY0" fmla="*/ 0 h 6872291"/>
              <a:gd name="connsiteX1" fmla="*/ 4981237 w 4981460"/>
              <a:gd name="connsiteY1" fmla="*/ 6872291 h 6872291"/>
              <a:gd name="connsiteX2" fmla="*/ 2887133 w 4981460"/>
              <a:gd name="connsiteY2" fmla="*/ 6870078 h 6872291"/>
              <a:gd name="connsiteX3" fmla="*/ 0 w 4981460"/>
              <a:gd name="connsiteY3" fmla="*/ 740 h 6872291"/>
              <a:gd name="connsiteX4" fmla="*/ 4980492 w 4981460"/>
              <a:gd name="connsiteY4" fmla="*/ 0 h 6872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1460" h="6872291">
                <a:moveTo>
                  <a:pt x="4980492" y="0"/>
                </a:moveTo>
                <a:cubicBezTo>
                  <a:pt x="4982963" y="2686624"/>
                  <a:pt x="4979742" y="3608234"/>
                  <a:pt x="4981237" y="6872291"/>
                </a:cubicBezTo>
                <a:lnTo>
                  <a:pt x="2887133" y="6870078"/>
                </a:lnTo>
                <a:lnTo>
                  <a:pt x="0" y="740"/>
                </a:lnTo>
                <a:lnTo>
                  <a:pt x="4980492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7167716" cy="1012262"/>
          </a:xfrm>
        </p:spPr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43897" y="1515599"/>
            <a:ext cx="7167716" cy="4674185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749655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943896" y="1515600"/>
            <a:ext cx="5075903" cy="4650738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515600"/>
            <a:ext cx="5110316" cy="4650738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43A68-E111-4CDD-AE42-68CBF8B7E280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>
              <a:solidFill>
                <a:srgbClr val="292929"/>
              </a:solidFill>
            </a:endParaRP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18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460F-9210-4771-ADE6-D9941C8E959A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>
              <a:solidFill>
                <a:srgbClr val="292929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8801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21CA5-3AA4-45A8-99AC-5790BB5839F7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>
              <a:solidFill>
                <a:srgbClr val="292929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9973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/>
          <p:cNvSpPr>
            <a:spLocks noGrp="1"/>
          </p:cNvSpPr>
          <p:nvPr>
            <p:ph type="pic" sz="quarter" idx="15"/>
          </p:nvPr>
        </p:nvSpPr>
        <p:spPr>
          <a:xfrm>
            <a:off x="2832000" y="0"/>
            <a:ext cx="9360000" cy="6858000"/>
          </a:xfrm>
          <a:custGeom>
            <a:avLst/>
            <a:gdLst>
              <a:gd name="connsiteX0" fmla="*/ 0 w 9360000"/>
              <a:gd name="connsiteY0" fmla="*/ 0 h 6858000"/>
              <a:gd name="connsiteX1" fmla="*/ 9360000 w 9360000"/>
              <a:gd name="connsiteY1" fmla="*/ 0 h 6858000"/>
              <a:gd name="connsiteX2" fmla="*/ 9360000 w 9360000"/>
              <a:gd name="connsiteY2" fmla="*/ 6858000 h 6858000"/>
              <a:gd name="connsiteX3" fmla="*/ 0 w 9360000"/>
              <a:gd name="connsiteY3" fmla="*/ 6858000 h 6858000"/>
              <a:gd name="connsiteX4" fmla="*/ 0 w 9360000"/>
              <a:gd name="connsiteY4" fmla="*/ 0 h 6858000"/>
              <a:gd name="connsiteX0" fmla="*/ 2926080 w 9360000"/>
              <a:gd name="connsiteY0" fmla="*/ 0 h 6858000"/>
              <a:gd name="connsiteX1" fmla="*/ 9360000 w 9360000"/>
              <a:gd name="connsiteY1" fmla="*/ 0 h 6858000"/>
              <a:gd name="connsiteX2" fmla="*/ 9360000 w 9360000"/>
              <a:gd name="connsiteY2" fmla="*/ 6858000 h 6858000"/>
              <a:gd name="connsiteX3" fmla="*/ 0 w 9360000"/>
              <a:gd name="connsiteY3" fmla="*/ 6858000 h 6858000"/>
              <a:gd name="connsiteX4" fmla="*/ 2926080 w 9360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000" h="6858000">
                <a:moveTo>
                  <a:pt x="2926080" y="0"/>
                </a:moveTo>
                <a:lnTo>
                  <a:pt x="9360000" y="0"/>
                </a:lnTo>
                <a:lnTo>
                  <a:pt x="9360000" y="6858000"/>
                </a:lnTo>
                <a:lnTo>
                  <a:pt x="0" y="6858000"/>
                </a:lnTo>
                <a:lnTo>
                  <a:pt x="2926080" y="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3965755" cy="20057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314878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Peruskal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000164" y="2060848"/>
            <a:ext cx="2191835" cy="4797152"/>
          </a:xfrm>
          <a:custGeom>
            <a:avLst/>
            <a:gdLst>
              <a:gd name="connsiteX0" fmla="*/ 0 w 918170"/>
              <a:gd name="connsiteY0" fmla="*/ 0 h 4797152"/>
              <a:gd name="connsiteX1" fmla="*/ 918170 w 918170"/>
              <a:gd name="connsiteY1" fmla="*/ 0 h 4797152"/>
              <a:gd name="connsiteX2" fmla="*/ 918170 w 918170"/>
              <a:gd name="connsiteY2" fmla="*/ 4797152 h 4797152"/>
              <a:gd name="connsiteX3" fmla="*/ 0 w 918170"/>
              <a:gd name="connsiteY3" fmla="*/ 4797152 h 4797152"/>
              <a:gd name="connsiteX4" fmla="*/ 0 w 918170"/>
              <a:gd name="connsiteY4" fmla="*/ 0 h 4797152"/>
              <a:gd name="connsiteX0" fmla="*/ 0 w 1780010"/>
              <a:gd name="connsiteY0" fmla="*/ 1179383 h 4797152"/>
              <a:gd name="connsiteX1" fmla="*/ 1780010 w 1780010"/>
              <a:gd name="connsiteY1" fmla="*/ 0 h 4797152"/>
              <a:gd name="connsiteX2" fmla="*/ 1780010 w 1780010"/>
              <a:gd name="connsiteY2" fmla="*/ 4797152 h 4797152"/>
              <a:gd name="connsiteX3" fmla="*/ 861840 w 1780010"/>
              <a:gd name="connsiteY3" fmla="*/ 4797152 h 4797152"/>
              <a:gd name="connsiteX4" fmla="*/ 0 w 1780010"/>
              <a:gd name="connsiteY4" fmla="*/ 1179383 h 4797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0010" h="4797152">
                <a:moveTo>
                  <a:pt x="0" y="1179383"/>
                </a:moveTo>
                <a:lnTo>
                  <a:pt x="1780010" y="0"/>
                </a:lnTo>
                <a:lnTo>
                  <a:pt x="1780010" y="4797152"/>
                </a:lnTo>
                <a:lnTo>
                  <a:pt x="861840" y="4797152"/>
                </a:lnTo>
                <a:lnTo>
                  <a:pt x="0" y="11793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4AD-51AF-4F42-A3AB-F297DA4A1C50}" type="datetime1">
              <a:rPr lang="en-GB" smtClean="0">
                <a:solidFill>
                  <a:srgbClr val="000000"/>
                </a:solidFill>
              </a:rPr>
              <a:pPr/>
              <a:t>23/09/2019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863F-6A49-4C4A-ACFA-6A00093D353A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8386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="" xmlns:a16="http://schemas.microsoft.com/office/drawing/2014/main" id="{7C1D0C8E-2398-FD47-A289-23FD21281B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4800">
                <a:solidFill>
                  <a:srgbClr val="22367C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="" xmlns:a16="http://schemas.microsoft.com/office/drawing/2014/main" id="{EFA55778-DC89-9F48-936E-C94E610445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tIns="180000">
            <a:normAutofit/>
          </a:bodyPr>
          <a:lstStyle>
            <a:lvl1pPr marL="0" indent="0" algn="ctr">
              <a:buNone/>
              <a:defRPr sz="1800">
                <a:solidFill>
                  <a:srgbClr val="2A419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="" xmlns:a16="http://schemas.microsoft.com/office/drawing/2014/main" id="{44ED3E80-7B49-E14C-BDF0-FFAE16E1F5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ACB1BC"/>
                </a:solidFill>
              </a:defRPr>
            </a:lvl1pPr>
          </a:lstStyle>
          <a:p>
            <a:fld id="{9828523B-0C24-C34A-B708-52ED7BB635A2}" type="datetimeFigureOut">
              <a:rPr lang="fi-FI" smtClean="0"/>
              <a:pPr/>
              <a:t>23.9.2019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="" xmlns:a16="http://schemas.microsoft.com/office/drawing/2014/main" id="{AB5E3963-79A6-4D4A-9B8D-A75523E32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="" xmlns:a16="http://schemas.microsoft.com/office/drawing/2014/main" id="{7465021C-B743-B146-9176-9BD81A70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26871C-202B-2B46-9213-3EE513AF8C36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686840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="" xmlns:a16="http://schemas.microsoft.com/office/drawing/2014/main" id="{D4B3D8B3-115F-504C-8D98-7DB060158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5366" y="365125"/>
            <a:ext cx="8008434" cy="132556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2A4196"/>
                </a:solidFill>
                <a:latin typeface="+mn-lt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="" xmlns:a16="http://schemas.microsoft.com/office/drawing/2014/main" id="{BFCE50D7-DB87-9240-8C3B-F1685F289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66" y="1825625"/>
            <a:ext cx="8008434" cy="435133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>
                <a:solidFill>
                  <a:srgbClr val="2A4196"/>
                </a:solidFill>
                <a:latin typeface="+mj-lt"/>
              </a:defRPr>
            </a:lvl1pPr>
          </a:lstStyle>
          <a:p>
            <a:r>
              <a:rPr lang="fi-FI" dirty="0"/>
              <a:t>Muokkaa tekstin perustyylejä
toinen taso
kolmas taso
neljäs taso
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="" xmlns:a16="http://schemas.microsoft.com/office/drawing/2014/main" id="{266DE5AD-99D9-7541-A41B-6891F4E3DA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8523B-0C24-C34A-B708-52ED7BB635A2}" type="datetimeFigureOut">
              <a:rPr lang="fi-FI" smtClean="0"/>
              <a:t>23.9.2019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="" xmlns:a16="http://schemas.microsoft.com/office/drawing/2014/main" id="{60251941-4FF9-EF4D-B4F3-C65BCADA8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="" xmlns:a16="http://schemas.microsoft.com/office/drawing/2014/main" id="{B78C0655-3D4F-124B-BED0-1F9C62F47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26871C-202B-2B46-9213-3EE513AF8C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15507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="" xmlns:a16="http://schemas.microsoft.com/office/drawing/2014/main" id="{4583F5F3-450A-2143-886D-EE97E03DA9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8523B-0C24-C34A-B708-52ED7BB635A2}" type="datetimeFigureOut">
              <a:rPr lang="fi-FI" smtClean="0"/>
              <a:t>23.9.2019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="" xmlns:a16="http://schemas.microsoft.com/office/drawing/2014/main" id="{9CF403E7-68AF-9D46-A953-89A7A66A2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="" xmlns:a16="http://schemas.microsoft.com/office/drawing/2014/main" id="{1AED1AC5-BA42-3B45-BA85-93E029454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26871C-202B-2B46-9213-3EE513AF8C36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="" xmlns:a16="http://schemas.microsoft.com/office/drawing/2014/main" id="{0ED39604-13B2-5943-8769-D0A28ACB8A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6550" y="1126273"/>
            <a:ext cx="4619122" cy="4619122"/>
          </a:xfrm>
          <a:prstGeom prst="rect">
            <a:avLst/>
          </a:prstGeom>
        </p:spPr>
      </p:pic>
      <p:sp>
        <p:nvSpPr>
          <p:cNvPr id="11" name="Sisällön paikkamerkki 2">
            <a:extLst>
              <a:ext uri="{FF2B5EF4-FFF2-40B4-BE49-F238E27FC236}">
                <a16:creationId xmlns="" xmlns:a16="http://schemas.microsoft.com/office/drawing/2014/main" id="{B2B75DFD-15CC-734F-BE69-DF5A558DE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625" y="1825625"/>
            <a:ext cx="5497550" cy="408689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>
                <a:solidFill>
                  <a:srgbClr val="2A4196"/>
                </a:solidFill>
                <a:latin typeface="+mj-lt"/>
              </a:defRPr>
            </a:lvl1pPr>
          </a:lstStyle>
          <a:p>
            <a:r>
              <a:rPr lang="fi-FI" dirty="0"/>
              <a:t>Muokkaa tekstin perustyylejä
toinen taso
kolmas taso
neljäs taso
viides taso</a:t>
            </a:r>
          </a:p>
        </p:txBody>
      </p:sp>
    </p:spTree>
    <p:extLst>
      <p:ext uri="{BB962C8B-B14F-4D97-AF65-F5344CB8AC3E}">
        <p14:creationId xmlns:p14="http://schemas.microsoft.com/office/powerpoint/2010/main" val="3421439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ainen kolmio 11"/>
          <p:cNvSpPr/>
          <p:nvPr userDrawn="1"/>
        </p:nvSpPr>
        <p:spPr>
          <a:xfrm flipV="1">
            <a:off x="9135948" y="-2"/>
            <a:ext cx="2980266" cy="685799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27.3.2019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CaaS-arkkitehtuuri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Freeform 85"/>
          <p:cNvSpPr txBox="1">
            <a:spLocks/>
          </p:cNvSpPr>
          <p:nvPr userDrawn="1"/>
        </p:nvSpPr>
        <p:spPr>
          <a:xfrm>
            <a:off x="10159510" y="5409176"/>
            <a:ext cx="835271" cy="1447523"/>
          </a:xfrm>
          <a:custGeom>
            <a:avLst/>
            <a:gdLst>
              <a:gd name="connsiteX0" fmla="*/ 0 w 762816"/>
              <a:gd name="connsiteY0" fmla="*/ 0 h 1697603"/>
              <a:gd name="connsiteX1" fmla="*/ 762816 w 762816"/>
              <a:gd name="connsiteY1" fmla="*/ 0 h 1697603"/>
              <a:gd name="connsiteX2" fmla="*/ 762816 w 762816"/>
              <a:gd name="connsiteY2" fmla="*/ 1697603 h 1697603"/>
              <a:gd name="connsiteX3" fmla="*/ 0 w 762816"/>
              <a:gd name="connsiteY3" fmla="*/ 1697603 h 1697603"/>
              <a:gd name="connsiteX4" fmla="*/ 0 w 762816"/>
              <a:gd name="connsiteY4" fmla="*/ 0 h 1697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816" h="1697603">
                <a:moveTo>
                  <a:pt x="0" y="0"/>
                </a:moveTo>
                <a:lnTo>
                  <a:pt x="762816" y="0"/>
                </a:lnTo>
                <a:lnTo>
                  <a:pt x="762816" y="1697603"/>
                </a:lnTo>
                <a:lnTo>
                  <a:pt x="0" y="1697603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 w="19050">
            <a:noFill/>
          </a:ln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FontTx/>
              <a:buNone/>
              <a:defRPr sz="2000" kern="1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18285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Freeform 11"/>
          <p:cNvSpPr/>
          <p:nvPr userDrawn="1"/>
        </p:nvSpPr>
        <p:spPr>
          <a:xfrm>
            <a:off x="10159511" y="4577422"/>
            <a:ext cx="2032490" cy="835271"/>
          </a:xfrm>
          <a:custGeom>
            <a:avLst/>
            <a:gdLst>
              <a:gd name="connsiteX0" fmla="*/ 0 w 2645626"/>
              <a:gd name="connsiteY0" fmla="*/ 0 h 785649"/>
              <a:gd name="connsiteX1" fmla="*/ 2645626 w 2645626"/>
              <a:gd name="connsiteY1" fmla="*/ 0 h 785649"/>
              <a:gd name="connsiteX2" fmla="*/ 2645626 w 2645626"/>
              <a:gd name="connsiteY2" fmla="*/ 785649 h 785649"/>
              <a:gd name="connsiteX3" fmla="*/ 0 w 2645626"/>
              <a:gd name="connsiteY3" fmla="*/ 785649 h 785649"/>
              <a:gd name="connsiteX4" fmla="*/ 0 w 2645626"/>
              <a:gd name="connsiteY4" fmla="*/ 0 h 78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26" h="785649">
                <a:moveTo>
                  <a:pt x="0" y="0"/>
                </a:moveTo>
                <a:lnTo>
                  <a:pt x="2645626" y="0"/>
                </a:lnTo>
                <a:lnTo>
                  <a:pt x="2645626" y="785649"/>
                </a:lnTo>
                <a:lnTo>
                  <a:pt x="0" y="785649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11"/>
          <p:cNvSpPr/>
          <p:nvPr userDrawn="1"/>
        </p:nvSpPr>
        <p:spPr>
          <a:xfrm>
            <a:off x="10159511" y="2783104"/>
            <a:ext cx="2032490" cy="833220"/>
          </a:xfrm>
          <a:custGeom>
            <a:avLst/>
            <a:gdLst>
              <a:gd name="connsiteX0" fmla="*/ 0 w 2645626"/>
              <a:gd name="connsiteY0" fmla="*/ 0 h 785649"/>
              <a:gd name="connsiteX1" fmla="*/ 2645626 w 2645626"/>
              <a:gd name="connsiteY1" fmla="*/ 0 h 785649"/>
              <a:gd name="connsiteX2" fmla="*/ 2645626 w 2645626"/>
              <a:gd name="connsiteY2" fmla="*/ 785649 h 785649"/>
              <a:gd name="connsiteX3" fmla="*/ 0 w 2645626"/>
              <a:gd name="connsiteY3" fmla="*/ 785649 h 785649"/>
              <a:gd name="connsiteX4" fmla="*/ 0 w 2645626"/>
              <a:gd name="connsiteY4" fmla="*/ 0 h 78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26" h="785649">
                <a:moveTo>
                  <a:pt x="0" y="0"/>
                </a:moveTo>
                <a:lnTo>
                  <a:pt x="2645626" y="0"/>
                </a:lnTo>
                <a:lnTo>
                  <a:pt x="2645626" y="785649"/>
                </a:lnTo>
                <a:lnTo>
                  <a:pt x="0" y="785649"/>
                </a:lnTo>
                <a:lnTo>
                  <a:pt x="0" y="0"/>
                </a:lnTo>
                <a:close/>
              </a:path>
            </a:pathLst>
          </a:custGeom>
          <a:solidFill>
            <a:srgbClr val="018285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65168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="" xmlns:a16="http://schemas.microsoft.com/office/drawing/2014/main" id="{38689C22-3D5A-5E4A-81EC-755DC0A1F9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3948" y="1511619"/>
            <a:ext cx="9000802" cy="421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29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="" xmlns:a16="http://schemas.microsoft.com/office/drawing/2014/main" id="{8276D06E-0BA2-0245-BF6A-BFB1E0E868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6843" y="805111"/>
            <a:ext cx="635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36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ain otsikk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="" xmlns:a16="http://schemas.microsoft.com/office/drawing/2014/main" id="{9480C1AE-7BBE-4940-891C-963553AFFB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0460"/>
          <a:stretch/>
        </p:blipFill>
        <p:spPr>
          <a:xfrm>
            <a:off x="6051396" y="0"/>
            <a:ext cx="6140604" cy="6858000"/>
          </a:xfrm>
          <a:prstGeom prst="rect">
            <a:avLst/>
          </a:prstGeom>
        </p:spPr>
      </p:pic>
      <p:sp>
        <p:nvSpPr>
          <p:cNvPr id="16" name="Sisällön paikkamerkki 2">
            <a:extLst>
              <a:ext uri="{FF2B5EF4-FFF2-40B4-BE49-F238E27FC236}">
                <a16:creationId xmlns="" xmlns:a16="http://schemas.microsoft.com/office/drawing/2014/main" id="{681D6092-D570-A042-8C9B-F3A1A04A2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5" y="1825625"/>
            <a:ext cx="5497550" cy="435133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400">
                <a:solidFill>
                  <a:srgbClr val="2A4196"/>
                </a:solidFill>
                <a:latin typeface="+mj-lt"/>
              </a:defRPr>
            </a:lvl1pPr>
          </a:lstStyle>
          <a:p>
            <a:r>
              <a:rPr lang="fi-FI" dirty="0"/>
              <a:t>Muokkaa tekstin perustyylejä
toinen taso
kolmas taso
neljäs taso
viides taso</a:t>
            </a:r>
          </a:p>
        </p:txBody>
      </p:sp>
    </p:spTree>
    <p:extLst>
      <p:ext uri="{BB962C8B-B14F-4D97-AF65-F5344CB8AC3E}">
        <p14:creationId xmlns:p14="http://schemas.microsoft.com/office/powerpoint/2010/main" val="34108175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="" xmlns:a16="http://schemas.microsoft.com/office/drawing/2014/main" id="{6B9AD323-E2E0-124A-B9D0-CE1A7779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05998" y="1037063"/>
            <a:ext cx="9154567" cy="539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93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="" xmlns:a16="http://schemas.microsoft.com/office/drawing/2014/main" id="{4F52A68C-9341-5846-978B-9D56B1F8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28523B-0C24-C34A-B708-52ED7BB635A2}" type="datetimeFigureOut">
              <a:rPr lang="fi-FI" smtClean="0"/>
              <a:t>23.9.2019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="" xmlns:a16="http://schemas.microsoft.com/office/drawing/2014/main" id="{D85D7CC5-EA7A-3244-8470-CC5FFFBED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="" xmlns:a16="http://schemas.microsoft.com/office/drawing/2014/main" id="{8F587478-BCCC-CA47-AAEB-5D5C3A3D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26871C-202B-2B46-9213-3EE513AF8C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09670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petusdi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10"/>
          </p:nvPr>
        </p:nvSpPr>
        <p:spPr>
          <a:xfrm>
            <a:off x="6015563" y="-9531"/>
            <a:ext cx="6220800" cy="6867525"/>
          </a:xfrm>
          <a:custGeom>
            <a:avLst/>
            <a:gdLst>
              <a:gd name="connsiteX0" fmla="*/ 0 w 6220800"/>
              <a:gd name="connsiteY0" fmla="*/ 6858000 h 6858000"/>
              <a:gd name="connsiteX1" fmla="*/ 1555200 w 6220800"/>
              <a:gd name="connsiteY1" fmla="*/ 0 h 6858000"/>
              <a:gd name="connsiteX2" fmla="*/ 4665600 w 6220800"/>
              <a:gd name="connsiteY2" fmla="*/ 0 h 6858000"/>
              <a:gd name="connsiteX3" fmla="*/ 6220800 w 6220800"/>
              <a:gd name="connsiteY3" fmla="*/ 6858000 h 6858000"/>
              <a:gd name="connsiteX4" fmla="*/ 0 w 6220800"/>
              <a:gd name="connsiteY4" fmla="*/ 6858000 h 6858000"/>
              <a:gd name="connsiteX0" fmla="*/ 0 w 6220800"/>
              <a:gd name="connsiteY0" fmla="*/ 6867525 h 6867525"/>
              <a:gd name="connsiteX1" fmla="*/ 1555200 w 6220800"/>
              <a:gd name="connsiteY1" fmla="*/ 9525 h 6867525"/>
              <a:gd name="connsiteX2" fmla="*/ 6199125 w 6220800"/>
              <a:gd name="connsiteY2" fmla="*/ 0 h 6867525"/>
              <a:gd name="connsiteX3" fmla="*/ 6220800 w 6220800"/>
              <a:gd name="connsiteY3" fmla="*/ 6867525 h 6867525"/>
              <a:gd name="connsiteX4" fmla="*/ 0 w 6220800"/>
              <a:gd name="connsiteY4" fmla="*/ 6867525 h 6867525"/>
              <a:gd name="connsiteX0" fmla="*/ 0 w 6220800"/>
              <a:gd name="connsiteY0" fmla="*/ 6867525 h 6867525"/>
              <a:gd name="connsiteX1" fmla="*/ 2955375 w 6220800"/>
              <a:gd name="connsiteY1" fmla="*/ 9525 h 6867525"/>
              <a:gd name="connsiteX2" fmla="*/ 6199125 w 6220800"/>
              <a:gd name="connsiteY2" fmla="*/ 0 h 6867525"/>
              <a:gd name="connsiteX3" fmla="*/ 6220800 w 6220800"/>
              <a:gd name="connsiteY3" fmla="*/ 6867525 h 6867525"/>
              <a:gd name="connsiteX4" fmla="*/ 0 w 6220800"/>
              <a:gd name="connsiteY4" fmla="*/ 6867525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0800" h="6867525">
                <a:moveTo>
                  <a:pt x="0" y="6867525"/>
                </a:moveTo>
                <a:lnTo>
                  <a:pt x="2955375" y="9525"/>
                </a:lnTo>
                <a:lnTo>
                  <a:pt x="6199125" y="0"/>
                </a:lnTo>
                <a:lnTo>
                  <a:pt x="6220800" y="6867525"/>
                </a:lnTo>
                <a:lnTo>
                  <a:pt x="0" y="6867525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Kiitos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16915652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Peruskal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000164" y="2060848"/>
            <a:ext cx="2191835" cy="4797152"/>
          </a:xfrm>
          <a:custGeom>
            <a:avLst/>
            <a:gdLst>
              <a:gd name="connsiteX0" fmla="*/ 0 w 918170"/>
              <a:gd name="connsiteY0" fmla="*/ 0 h 4797152"/>
              <a:gd name="connsiteX1" fmla="*/ 918170 w 918170"/>
              <a:gd name="connsiteY1" fmla="*/ 0 h 4797152"/>
              <a:gd name="connsiteX2" fmla="*/ 918170 w 918170"/>
              <a:gd name="connsiteY2" fmla="*/ 4797152 h 4797152"/>
              <a:gd name="connsiteX3" fmla="*/ 0 w 918170"/>
              <a:gd name="connsiteY3" fmla="*/ 4797152 h 4797152"/>
              <a:gd name="connsiteX4" fmla="*/ 0 w 918170"/>
              <a:gd name="connsiteY4" fmla="*/ 0 h 4797152"/>
              <a:gd name="connsiteX0" fmla="*/ 0 w 1780010"/>
              <a:gd name="connsiteY0" fmla="*/ 1179383 h 4797152"/>
              <a:gd name="connsiteX1" fmla="*/ 1780010 w 1780010"/>
              <a:gd name="connsiteY1" fmla="*/ 0 h 4797152"/>
              <a:gd name="connsiteX2" fmla="*/ 1780010 w 1780010"/>
              <a:gd name="connsiteY2" fmla="*/ 4797152 h 4797152"/>
              <a:gd name="connsiteX3" fmla="*/ 861840 w 1780010"/>
              <a:gd name="connsiteY3" fmla="*/ 4797152 h 4797152"/>
              <a:gd name="connsiteX4" fmla="*/ 0 w 1780010"/>
              <a:gd name="connsiteY4" fmla="*/ 1179383 h 4797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0010" h="4797152">
                <a:moveTo>
                  <a:pt x="0" y="1179383"/>
                </a:moveTo>
                <a:lnTo>
                  <a:pt x="1780010" y="0"/>
                </a:lnTo>
                <a:lnTo>
                  <a:pt x="1780010" y="4797152"/>
                </a:lnTo>
                <a:lnTo>
                  <a:pt x="861840" y="4797152"/>
                </a:lnTo>
                <a:lnTo>
                  <a:pt x="0" y="11793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4AD-51AF-4F42-A3AB-F297DA4A1C50}" type="datetime1">
              <a:rPr lang="en-GB" smtClean="0">
                <a:solidFill>
                  <a:srgbClr val="000000"/>
                </a:solidFill>
              </a:rPr>
              <a:pPr/>
              <a:t>23/09/2019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863F-6A49-4C4A-ACFA-6A00093D353A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1954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AC535-1A83-404A-A0BA-CA30F4115037}" type="datetime1">
              <a:rPr lang="fi-FI" smtClean="0"/>
              <a:t>23.9.2019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43896" y="1515599"/>
            <a:ext cx="10127453" cy="4697631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8037734" cy="1012262"/>
          </a:xfrm>
        </p:spPr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691502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AC535-1A83-404A-A0BA-CA30F4115037}" type="datetime1">
              <a:rPr lang="fi-FI" smtClean="0"/>
              <a:t>23.9.2019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161334" y="0"/>
            <a:ext cx="5032685" cy="6862350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975401 w 4976812"/>
              <a:gd name="connsiteY0" fmla="*/ 0 h 6879722"/>
              <a:gd name="connsiteX1" fmla="*/ 4976146 w 4976812"/>
              <a:gd name="connsiteY1" fmla="*/ 6872291 h 6879722"/>
              <a:gd name="connsiteX2" fmla="*/ 0 w 4976812"/>
              <a:gd name="connsiteY2" fmla="*/ 6879722 h 6879722"/>
              <a:gd name="connsiteX3" fmla="*/ 2884444 w 4976812"/>
              <a:gd name="connsiteY3" fmla="*/ 3536 h 6879722"/>
              <a:gd name="connsiteX4" fmla="*/ 4975401 w 4976812"/>
              <a:gd name="connsiteY4" fmla="*/ 0 h 6879722"/>
              <a:gd name="connsiteX0" fmla="*/ 4975401 w 4976812"/>
              <a:gd name="connsiteY0" fmla="*/ 0 h 6879722"/>
              <a:gd name="connsiteX1" fmla="*/ 4976146 w 4976812"/>
              <a:gd name="connsiteY1" fmla="*/ 6872292 h 6879722"/>
              <a:gd name="connsiteX2" fmla="*/ 0 w 4976812"/>
              <a:gd name="connsiteY2" fmla="*/ 6879722 h 6879722"/>
              <a:gd name="connsiteX3" fmla="*/ 2884444 w 4976812"/>
              <a:gd name="connsiteY3" fmla="*/ 3536 h 6879722"/>
              <a:gd name="connsiteX4" fmla="*/ 4975401 w 4976812"/>
              <a:gd name="connsiteY4" fmla="*/ 0 h 6879722"/>
              <a:gd name="connsiteX0" fmla="*/ 4975401 w 4979001"/>
              <a:gd name="connsiteY0" fmla="*/ 0 h 6879722"/>
              <a:gd name="connsiteX1" fmla="*/ 4976146 w 4979001"/>
              <a:gd name="connsiteY1" fmla="*/ 6872292 h 6879722"/>
              <a:gd name="connsiteX2" fmla="*/ 0 w 4979001"/>
              <a:gd name="connsiteY2" fmla="*/ 6879722 h 6879722"/>
              <a:gd name="connsiteX3" fmla="*/ 2884444 w 4979001"/>
              <a:gd name="connsiteY3" fmla="*/ 3536 h 6879722"/>
              <a:gd name="connsiteX4" fmla="*/ 4975401 w 4979001"/>
              <a:gd name="connsiteY4" fmla="*/ 0 h 6879722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316921 h 7196643"/>
              <a:gd name="connsiteX1" fmla="*/ 4976146 w 4979001"/>
              <a:gd name="connsiteY1" fmla="*/ 7189213 h 7196643"/>
              <a:gd name="connsiteX2" fmla="*/ 0 w 4979001"/>
              <a:gd name="connsiteY2" fmla="*/ 7196643 h 7196643"/>
              <a:gd name="connsiteX3" fmla="*/ 2884444 w 4979001"/>
              <a:gd name="connsiteY3" fmla="*/ 316452 h 7196643"/>
              <a:gd name="connsiteX4" fmla="*/ 4975401 w 4979001"/>
              <a:gd name="connsiteY4" fmla="*/ 316921 h 7196643"/>
              <a:gd name="connsiteX0" fmla="*/ 4975401 w 4979001"/>
              <a:gd name="connsiteY0" fmla="*/ 316921 h 7196643"/>
              <a:gd name="connsiteX1" fmla="*/ 4976146 w 4979001"/>
              <a:gd name="connsiteY1" fmla="*/ 7189213 h 7196643"/>
              <a:gd name="connsiteX2" fmla="*/ 0 w 4979001"/>
              <a:gd name="connsiteY2" fmla="*/ 7196643 h 7196643"/>
              <a:gd name="connsiteX3" fmla="*/ 2884444 w 4979001"/>
              <a:gd name="connsiteY3" fmla="*/ 316452 h 7196643"/>
              <a:gd name="connsiteX4" fmla="*/ 4975401 w 4979001"/>
              <a:gd name="connsiteY4" fmla="*/ 316921 h 7196643"/>
              <a:gd name="connsiteX0" fmla="*/ 4975401 w 4979001"/>
              <a:gd name="connsiteY0" fmla="*/ 316921 h 7196643"/>
              <a:gd name="connsiteX1" fmla="*/ 4976146 w 4979001"/>
              <a:gd name="connsiteY1" fmla="*/ 7189213 h 7196643"/>
              <a:gd name="connsiteX2" fmla="*/ 0 w 4979001"/>
              <a:gd name="connsiteY2" fmla="*/ 7196643 h 7196643"/>
              <a:gd name="connsiteX3" fmla="*/ 2884444 w 4979001"/>
              <a:gd name="connsiteY3" fmla="*/ 316452 h 7196643"/>
              <a:gd name="connsiteX4" fmla="*/ 4975401 w 4979001"/>
              <a:gd name="connsiteY4" fmla="*/ 316921 h 7196643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475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475 h 6880191"/>
              <a:gd name="connsiteX0" fmla="*/ 4975401 w 4976146"/>
              <a:gd name="connsiteY0" fmla="*/ 4475 h 6880191"/>
              <a:gd name="connsiteX1" fmla="*/ 4976146 w 4976146"/>
              <a:gd name="connsiteY1" fmla="*/ 6872761 h 6880191"/>
              <a:gd name="connsiteX2" fmla="*/ 0 w 4976146"/>
              <a:gd name="connsiteY2" fmla="*/ 6880191 h 6880191"/>
              <a:gd name="connsiteX3" fmla="*/ 2884444 w 4976146"/>
              <a:gd name="connsiteY3" fmla="*/ 0 h 6880191"/>
              <a:gd name="connsiteX4" fmla="*/ 4975401 w 4976146"/>
              <a:gd name="connsiteY4" fmla="*/ 4475 h 6880191"/>
              <a:gd name="connsiteX0" fmla="*/ 4975401 w 4976146"/>
              <a:gd name="connsiteY0" fmla="*/ 4475 h 6880191"/>
              <a:gd name="connsiteX1" fmla="*/ 4976146 w 4976146"/>
              <a:gd name="connsiteY1" fmla="*/ 6872761 h 6880191"/>
              <a:gd name="connsiteX2" fmla="*/ 0 w 4976146"/>
              <a:gd name="connsiteY2" fmla="*/ 6880191 h 6880191"/>
              <a:gd name="connsiteX3" fmla="*/ 2884444 w 4976146"/>
              <a:gd name="connsiteY3" fmla="*/ 0 h 6880191"/>
              <a:gd name="connsiteX4" fmla="*/ 4975401 w 4976146"/>
              <a:gd name="connsiteY4" fmla="*/ 4475 h 6880191"/>
              <a:gd name="connsiteX0" fmla="*/ 4975401 w 4976146"/>
              <a:gd name="connsiteY0" fmla="*/ 4475 h 6880191"/>
              <a:gd name="connsiteX1" fmla="*/ 4976146 w 4976146"/>
              <a:gd name="connsiteY1" fmla="*/ 6872761 h 6880191"/>
              <a:gd name="connsiteX2" fmla="*/ 0 w 4976146"/>
              <a:gd name="connsiteY2" fmla="*/ 6880191 h 6880191"/>
              <a:gd name="connsiteX3" fmla="*/ 2884444 w 4976146"/>
              <a:gd name="connsiteY3" fmla="*/ 0 h 6880191"/>
              <a:gd name="connsiteX4" fmla="*/ 4975401 w 4976146"/>
              <a:gd name="connsiteY4" fmla="*/ 4475 h 6880191"/>
              <a:gd name="connsiteX0" fmla="*/ 4975401 w 4979870"/>
              <a:gd name="connsiteY0" fmla="*/ 4475 h 6880310"/>
              <a:gd name="connsiteX1" fmla="*/ 4979870 w 4979870"/>
              <a:gd name="connsiteY1" fmla="*/ 6880310 h 6880310"/>
              <a:gd name="connsiteX2" fmla="*/ 0 w 4979870"/>
              <a:gd name="connsiteY2" fmla="*/ 6880191 h 6880310"/>
              <a:gd name="connsiteX3" fmla="*/ 2884444 w 4979870"/>
              <a:gd name="connsiteY3" fmla="*/ 0 h 6880310"/>
              <a:gd name="connsiteX4" fmla="*/ 4975401 w 4979870"/>
              <a:gd name="connsiteY4" fmla="*/ 4475 h 6880310"/>
              <a:gd name="connsiteX0" fmla="*/ 4975401 w 4979870"/>
              <a:gd name="connsiteY0" fmla="*/ 700 h 6880310"/>
              <a:gd name="connsiteX1" fmla="*/ 4979870 w 4979870"/>
              <a:gd name="connsiteY1" fmla="*/ 6880310 h 6880310"/>
              <a:gd name="connsiteX2" fmla="*/ 0 w 4979870"/>
              <a:gd name="connsiteY2" fmla="*/ 6880191 h 6880310"/>
              <a:gd name="connsiteX3" fmla="*/ 2884444 w 4979870"/>
              <a:gd name="connsiteY3" fmla="*/ 0 h 6880310"/>
              <a:gd name="connsiteX4" fmla="*/ 4975401 w 4979870"/>
              <a:gd name="connsiteY4" fmla="*/ 700 h 6880310"/>
              <a:gd name="connsiteX0" fmla="*/ 4975401 w 4979870"/>
              <a:gd name="connsiteY0" fmla="*/ 4475 h 6884085"/>
              <a:gd name="connsiteX1" fmla="*/ 4979870 w 4979870"/>
              <a:gd name="connsiteY1" fmla="*/ 6884085 h 6884085"/>
              <a:gd name="connsiteX2" fmla="*/ 0 w 4979870"/>
              <a:gd name="connsiteY2" fmla="*/ 6883966 h 6884085"/>
              <a:gd name="connsiteX3" fmla="*/ 2884444 w 4979870"/>
              <a:gd name="connsiteY3" fmla="*/ 0 h 6884085"/>
              <a:gd name="connsiteX4" fmla="*/ 4975401 w 4979870"/>
              <a:gd name="connsiteY4" fmla="*/ 4475 h 688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870" h="6884085">
                <a:moveTo>
                  <a:pt x="4975401" y="4475"/>
                </a:moveTo>
                <a:cubicBezTo>
                  <a:pt x="4975884" y="1999863"/>
                  <a:pt x="4978426" y="5618144"/>
                  <a:pt x="4979870" y="6884085"/>
                </a:cubicBezTo>
                <a:lnTo>
                  <a:pt x="0" y="6883966"/>
                </a:lnTo>
                <a:cubicBezTo>
                  <a:pt x="172103" y="6463703"/>
                  <a:pt x="1442222" y="3440095"/>
                  <a:pt x="2884444" y="0"/>
                </a:cubicBezTo>
                <a:lnTo>
                  <a:pt x="4975401" y="4475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43897" y="1515599"/>
            <a:ext cx="7167716" cy="4697631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7167716" cy="1012262"/>
          </a:xfrm>
        </p:spPr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023474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507A9-BD82-48DE-9581-4F086D86B15B}" type="datetime1">
              <a:rPr lang="fi-FI" smtClean="0"/>
              <a:t>23.9.2019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160400" y="0"/>
            <a:ext cx="5025600" cy="6858000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5067281 w 5089998"/>
              <a:gd name="connsiteY0" fmla="*/ 11213 h 6883504"/>
              <a:gd name="connsiteX1" fmla="*/ 5068026 w 5089998"/>
              <a:gd name="connsiteY1" fmla="*/ 6883504 h 6883504"/>
              <a:gd name="connsiteX2" fmla="*/ 95831 w 5089998"/>
              <a:gd name="connsiteY2" fmla="*/ 6874929 h 6883504"/>
              <a:gd name="connsiteX3" fmla="*/ 86789 w 5089998"/>
              <a:gd name="connsiteY3" fmla="*/ 0 h 6883504"/>
              <a:gd name="connsiteX4" fmla="*/ 5067281 w 5089998"/>
              <a:gd name="connsiteY4" fmla="*/ 11213 h 6883504"/>
              <a:gd name="connsiteX0" fmla="*/ 4995749 w 5018466"/>
              <a:gd name="connsiteY0" fmla="*/ 11213 h 6883504"/>
              <a:gd name="connsiteX1" fmla="*/ 4996494 w 5018466"/>
              <a:gd name="connsiteY1" fmla="*/ 6883504 h 6883504"/>
              <a:gd name="connsiteX2" fmla="*/ 2884647 w 5018466"/>
              <a:gd name="connsiteY2" fmla="*/ 6845432 h 6883504"/>
              <a:gd name="connsiteX3" fmla="*/ 15257 w 5018466"/>
              <a:gd name="connsiteY3" fmla="*/ 0 h 6883504"/>
              <a:gd name="connsiteX4" fmla="*/ 4995749 w 5018466"/>
              <a:gd name="connsiteY4" fmla="*/ 11213 h 688350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8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9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8244 w 5030961"/>
              <a:gd name="connsiteY0" fmla="*/ 11213 h 6883504"/>
              <a:gd name="connsiteX1" fmla="*/ 5008989 w 5030961"/>
              <a:gd name="connsiteY1" fmla="*/ 6883504 h 6883504"/>
              <a:gd name="connsiteX2" fmla="*/ 2897143 w 5030961"/>
              <a:gd name="connsiteY2" fmla="*/ 6845432 h 6883504"/>
              <a:gd name="connsiteX3" fmla="*/ 27752 w 5030961"/>
              <a:gd name="connsiteY3" fmla="*/ 0 h 6883504"/>
              <a:gd name="connsiteX4" fmla="*/ 5008244 w 5030961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69391 w 5009089"/>
              <a:gd name="connsiteY2" fmla="*/ 6845432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64101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1460"/>
              <a:gd name="connsiteY0" fmla="*/ 0 h 6872291"/>
              <a:gd name="connsiteX1" fmla="*/ 4981237 w 4981460"/>
              <a:gd name="connsiteY1" fmla="*/ 6872291 h 6872291"/>
              <a:gd name="connsiteX2" fmla="*/ 2887133 w 4981460"/>
              <a:gd name="connsiteY2" fmla="*/ 6870078 h 6872291"/>
              <a:gd name="connsiteX3" fmla="*/ 0 w 4981460"/>
              <a:gd name="connsiteY3" fmla="*/ 740 h 6872291"/>
              <a:gd name="connsiteX4" fmla="*/ 4980492 w 4981460"/>
              <a:gd name="connsiteY4" fmla="*/ 0 h 6872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1460" h="6872291">
                <a:moveTo>
                  <a:pt x="4980492" y="0"/>
                </a:moveTo>
                <a:cubicBezTo>
                  <a:pt x="4982963" y="2686624"/>
                  <a:pt x="4979742" y="3608234"/>
                  <a:pt x="4981237" y="6872291"/>
                </a:cubicBezTo>
                <a:lnTo>
                  <a:pt x="2887133" y="6870078"/>
                </a:lnTo>
                <a:lnTo>
                  <a:pt x="0" y="740"/>
                </a:lnTo>
                <a:lnTo>
                  <a:pt x="4980492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7167716" cy="1012262"/>
          </a:xfrm>
        </p:spPr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43897" y="1515599"/>
            <a:ext cx="7167716" cy="4697194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82663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27.3.2019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CaaS-arkkitehtuuri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  <p:grpSp>
        <p:nvGrpSpPr>
          <p:cNvPr id="13" name="Ryhmä 12"/>
          <p:cNvGrpSpPr/>
          <p:nvPr userDrawn="1"/>
        </p:nvGrpSpPr>
        <p:grpSpPr>
          <a:xfrm>
            <a:off x="10181446" y="2783104"/>
            <a:ext cx="4074896" cy="4074896"/>
            <a:chOff x="9654662" y="2783101"/>
            <a:chExt cx="4074896" cy="4074896"/>
          </a:xfrm>
        </p:grpSpPr>
        <p:sp>
          <p:nvSpPr>
            <p:cNvPr id="11" name="Ellipsi 10"/>
            <p:cNvSpPr/>
            <p:nvPr userDrawn="1"/>
          </p:nvSpPr>
          <p:spPr>
            <a:xfrm>
              <a:off x="9654662" y="2783101"/>
              <a:ext cx="4074896" cy="4074896"/>
            </a:xfrm>
            <a:prstGeom prst="ellipse">
              <a:avLst/>
            </a:prstGeom>
            <a:solidFill>
              <a:srgbClr val="018285">
                <a:alpha val="1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" name="Ellipsi 7"/>
            <p:cNvSpPr/>
            <p:nvPr userDrawn="1"/>
          </p:nvSpPr>
          <p:spPr>
            <a:xfrm>
              <a:off x="10663518" y="3791957"/>
              <a:ext cx="2124750" cy="2124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4150887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943896" y="1515599"/>
            <a:ext cx="5075903" cy="4680101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515599"/>
            <a:ext cx="5110316" cy="4680101"/>
          </a:xfrm>
        </p:spPr>
        <p:txBody>
          <a:bodyPr/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BF61-1BD9-48F9-BF0E-F5E46882FA19}" type="datetime1">
              <a:rPr lang="fi-FI" smtClean="0"/>
              <a:t>23.9.2019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6685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AB13-BA5A-4109-8375-8799F7F93DA7}" type="datetime1">
              <a:rPr lang="fi-FI" smtClean="0"/>
              <a:t>23.9.2019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56838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DBFB5-DACF-427D-A955-AC07F074A6D9}" type="datetime1">
              <a:rPr lang="fi-FI" smtClean="0"/>
              <a:t>23.9.2019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56047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Peruskal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000164" y="2060848"/>
            <a:ext cx="2191835" cy="4797152"/>
          </a:xfrm>
          <a:custGeom>
            <a:avLst/>
            <a:gdLst>
              <a:gd name="connsiteX0" fmla="*/ 0 w 918170"/>
              <a:gd name="connsiteY0" fmla="*/ 0 h 4797152"/>
              <a:gd name="connsiteX1" fmla="*/ 918170 w 918170"/>
              <a:gd name="connsiteY1" fmla="*/ 0 h 4797152"/>
              <a:gd name="connsiteX2" fmla="*/ 918170 w 918170"/>
              <a:gd name="connsiteY2" fmla="*/ 4797152 h 4797152"/>
              <a:gd name="connsiteX3" fmla="*/ 0 w 918170"/>
              <a:gd name="connsiteY3" fmla="*/ 4797152 h 4797152"/>
              <a:gd name="connsiteX4" fmla="*/ 0 w 918170"/>
              <a:gd name="connsiteY4" fmla="*/ 0 h 4797152"/>
              <a:gd name="connsiteX0" fmla="*/ 0 w 1780010"/>
              <a:gd name="connsiteY0" fmla="*/ 1179383 h 4797152"/>
              <a:gd name="connsiteX1" fmla="*/ 1780010 w 1780010"/>
              <a:gd name="connsiteY1" fmla="*/ 0 h 4797152"/>
              <a:gd name="connsiteX2" fmla="*/ 1780010 w 1780010"/>
              <a:gd name="connsiteY2" fmla="*/ 4797152 h 4797152"/>
              <a:gd name="connsiteX3" fmla="*/ 861840 w 1780010"/>
              <a:gd name="connsiteY3" fmla="*/ 4797152 h 4797152"/>
              <a:gd name="connsiteX4" fmla="*/ 0 w 1780010"/>
              <a:gd name="connsiteY4" fmla="*/ 1179383 h 4797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0010" h="4797152">
                <a:moveTo>
                  <a:pt x="0" y="1179383"/>
                </a:moveTo>
                <a:lnTo>
                  <a:pt x="1780010" y="0"/>
                </a:lnTo>
                <a:lnTo>
                  <a:pt x="1780010" y="4797152"/>
                </a:lnTo>
                <a:lnTo>
                  <a:pt x="861840" y="4797152"/>
                </a:lnTo>
                <a:lnTo>
                  <a:pt x="0" y="11793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4AD-51AF-4F42-A3AB-F297DA4A1C50}" type="datetime1">
              <a:rPr lang="en-GB" smtClean="0">
                <a:solidFill>
                  <a:srgbClr val="000000"/>
                </a:solidFill>
              </a:rPr>
              <a:pPr/>
              <a:t>23/09/2019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863F-6A49-4C4A-ACFA-6A00093D353A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1830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suunnikas 3"/>
          <p:cNvSpPr/>
          <p:nvPr userDrawn="1"/>
        </p:nvSpPr>
        <p:spPr>
          <a:xfrm>
            <a:off x="6005690" y="-2"/>
            <a:ext cx="6237906" cy="6858002"/>
          </a:xfrm>
          <a:custGeom>
            <a:avLst/>
            <a:gdLst>
              <a:gd name="connsiteX0" fmla="*/ 0 w 6221708"/>
              <a:gd name="connsiteY0" fmla="*/ 6858002 h 6858002"/>
              <a:gd name="connsiteX1" fmla="*/ 1555427 w 6221708"/>
              <a:gd name="connsiteY1" fmla="*/ 0 h 6858002"/>
              <a:gd name="connsiteX2" fmla="*/ 4666281 w 6221708"/>
              <a:gd name="connsiteY2" fmla="*/ 0 h 6858002"/>
              <a:gd name="connsiteX3" fmla="*/ 6221708 w 6221708"/>
              <a:gd name="connsiteY3" fmla="*/ 6858002 h 6858002"/>
              <a:gd name="connsiteX4" fmla="*/ 0 w 6221708"/>
              <a:gd name="connsiteY4" fmla="*/ 6858002 h 6858002"/>
              <a:gd name="connsiteX0" fmla="*/ 0 w 6237906"/>
              <a:gd name="connsiteY0" fmla="*/ 6858002 h 6858002"/>
              <a:gd name="connsiteX1" fmla="*/ 1555427 w 6237906"/>
              <a:gd name="connsiteY1" fmla="*/ 0 h 6858002"/>
              <a:gd name="connsiteX2" fmla="*/ 6237906 w 6237906"/>
              <a:gd name="connsiteY2" fmla="*/ 0 h 6858002"/>
              <a:gd name="connsiteX3" fmla="*/ 6221708 w 6237906"/>
              <a:gd name="connsiteY3" fmla="*/ 6858002 h 6858002"/>
              <a:gd name="connsiteX4" fmla="*/ 0 w 6237906"/>
              <a:gd name="connsiteY4" fmla="*/ 6858002 h 6858002"/>
              <a:gd name="connsiteX0" fmla="*/ 0 w 6237906"/>
              <a:gd name="connsiteY0" fmla="*/ 6858002 h 6858002"/>
              <a:gd name="connsiteX1" fmla="*/ 2517452 w 6237906"/>
              <a:gd name="connsiteY1" fmla="*/ 38100 h 6858002"/>
              <a:gd name="connsiteX2" fmla="*/ 6237906 w 6237906"/>
              <a:gd name="connsiteY2" fmla="*/ 0 h 6858002"/>
              <a:gd name="connsiteX3" fmla="*/ 6221708 w 6237906"/>
              <a:gd name="connsiteY3" fmla="*/ 6858002 h 6858002"/>
              <a:gd name="connsiteX4" fmla="*/ 0 w 6237906"/>
              <a:gd name="connsiteY4" fmla="*/ 6858002 h 6858002"/>
              <a:gd name="connsiteX0" fmla="*/ 0 w 6237906"/>
              <a:gd name="connsiteY0" fmla="*/ 6867527 h 6867527"/>
              <a:gd name="connsiteX1" fmla="*/ 2955602 w 6237906"/>
              <a:gd name="connsiteY1" fmla="*/ 0 h 6867527"/>
              <a:gd name="connsiteX2" fmla="*/ 6237906 w 6237906"/>
              <a:gd name="connsiteY2" fmla="*/ 9525 h 6867527"/>
              <a:gd name="connsiteX3" fmla="*/ 6221708 w 6237906"/>
              <a:gd name="connsiteY3" fmla="*/ 6867527 h 6867527"/>
              <a:gd name="connsiteX4" fmla="*/ 0 w 6237906"/>
              <a:gd name="connsiteY4" fmla="*/ 6867527 h 6867527"/>
              <a:gd name="connsiteX0" fmla="*/ 0 w 6237906"/>
              <a:gd name="connsiteY0" fmla="*/ 6858002 h 6858002"/>
              <a:gd name="connsiteX1" fmla="*/ 3050852 w 6237906"/>
              <a:gd name="connsiteY1" fmla="*/ 9525 h 6858002"/>
              <a:gd name="connsiteX2" fmla="*/ 6237906 w 6237906"/>
              <a:gd name="connsiteY2" fmla="*/ 0 h 6858002"/>
              <a:gd name="connsiteX3" fmla="*/ 6221708 w 6237906"/>
              <a:gd name="connsiteY3" fmla="*/ 6858002 h 6858002"/>
              <a:gd name="connsiteX4" fmla="*/ 0 w 6237906"/>
              <a:gd name="connsiteY4" fmla="*/ 6858002 h 6858002"/>
              <a:gd name="connsiteX0" fmla="*/ 0 w 6237906"/>
              <a:gd name="connsiteY0" fmla="*/ 6858002 h 6858002"/>
              <a:gd name="connsiteX1" fmla="*/ 2974652 w 6237906"/>
              <a:gd name="connsiteY1" fmla="*/ 9525 h 6858002"/>
              <a:gd name="connsiteX2" fmla="*/ 6237906 w 6237906"/>
              <a:gd name="connsiteY2" fmla="*/ 0 h 6858002"/>
              <a:gd name="connsiteX3" fmla="*/ 6221708 w 6237906"/>
              <a:gd name="connsiteY3" fmla="*/ 6858002 h 6858002"/>
              <a:gd name="connsiteX4" fmla="*/ 0 w 6237906"/>
              <a:gd name="connsiteY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7906" h="6858002">
                <a:moveTo>
                  <a:pt x="0" y="6858002"/>
                </a:moveTo>
                <a:lnTo>
                  <a:pt x="2974652" y="9525"/>
                </a:lnTo>
                <a:lnTo>
                  <a:pt x="6237906" y="0"/>
                </a:lnTo>
                <a:cubicBezTo>
                  <a:pt x="6232507" y="2286001"/>
                  <a:pt x="6227107" y="4572001"/>
                  <a:pt x="6221708" y="6858002"/>
                </a:cubicBezTo>
                <a:lnTo>
                  <a:pt x="0" y="6858002"/>
                </a:lnTo>
                <a:close/>
              </a:path>
            </a:pathLst>
          </a:custGeom>
          <a:solidFill>
            <a:srgbClr val="018285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 smtClean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6279133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7CBABC1-6136-6847-849D-E8E847CA59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795353" cy="4148760"/>
          </a:xfrm>
          <a:prstGeom prst="rect">
            <a:avLst/>
          </a:prstGeom>
        </p:spPr>
      </p:pic>
      <p:sp>
        <p:nvSpPr>
          <p:cNvPr id="14" name="Otsikko 1"/>
          <p:cNvSpPr>
            <a:spLocks noGrp="1"/>
          </p:cNvSpPr>
          <p:nvPr>
            <p:ph type="ctrTitle"/>
          </p:nvPr>
        </p:nvSpPr>
        <p:spPr>
          <a:xfrm>
            <a:off x="660400" y="610937"/>
            <a:ext cx="6549869" cy="1395834"/>
          </a:xfrm>
        </p:spPr>
        <p:txBody>
          <a:bodyPr anchor="b">
            <a:normAutofit/>
          </a:bodyPr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5" name="Alaotsikko 2"/>
          <p:cNvSpPr>
            <a:spLocks noGrp="1"/>
          </p:cNvSpPr>
          <p:nvPr>
            <p:ph type="subTitle" idx="1"/>
          </p:nvPr>
        </p:nvSpPr>
        <p:spPr>
          <a:xfrm>
            <a:off x="651877" y="2136661"/>
            <a:ext cx="6558392" cy="1158862"/>
          </a:xfr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i-FI" dirty="0"/>
          </a:p>
        </p:txBody>
      </p:sp>
      <p:pic>
        <p:nvPicPr>
          <p:cNvPr id="12" name="Picture 12">
            <a:extLst>
              <a:ext uri="{FF2B5EF4-FFF2-40B4-BE49-F238E27FC236}">
                <a16:creationId xmlns="" xmlns:a16="http://schemas.microsoft.com/office/drawing/2014/main" id="{672DDC5C-E66B-BD41-B2D9-DB8A94BA02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200" y="703932"/>
            <a:ext cx="4487023" cy="450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9402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7CBABC1-6136-6847-849D-E8E847CA59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795353" cy="4148760"/>
          </a:xfrm>
          <a:prstGeom prst="rect">
            <a:avLst/>
          </a:prstGeom>
        </p:spPr>
      </p:pic>
      <p:sp>
        <p:nvSpPr>
          <p:cNvPr id="14" name="Otsikko 1"/>
          <p:cNvSpPr>
            <a:spLocks noGrp="1"/>
          </p:cNvSpPr>
          <p:nvPr>
            <p:ph type="ctrTitle"/>
          </p:nvPr>
        </p:nvSpPr>
        <p:spPr>
          <a:xfrm>
            <a:off x="660400" y="610937"/>
            <a:ext cx="6549869" cy="1395834"/>
          </a:xfrm>
        </p:spPr>
        <p:txBody>
          <a:bodyPr anchor="b">
            <a:normAutofit/>
          </a:bodyPr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5" name="Alaotsikko 2"/>
          <p:cNvSpPr>
            <a:spLocks noGrp="1"/>
          </p:cNvSpPr>
          <p:nvPr>
            <p:ph type="subTitle" idx="1"/>
          </p:nvPr>
        </p:nvSpPr>
        <p:spPr>
          <a:xfrm>
            <a:off x="651877" y="2136661"/>
            <a:ext cx="6558392" cy="1158862"/>
          </a:xfr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i-FI" dirty="0"/>
          </a:p>
        </p:txBody>
      </p:sp>
      <p:pic>
        <p:nvPicPr>
          <p:cNvPr id="12" name="Picture 12">
            <a:extLst>
              <a:ext uri="{FF2B5EF4-FFF2-40B4-BE49-F238E27FC236}">
                <a16:creationId xmlns="" xmlns:a16="http://schemas.microsoft.com/office/drawing/2014/main" id="{672DDC5C-E66B-BD41-B2D9-DB8A94BA02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5828" y="613500"/>
            <a:ext cx="5200453" cy="521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41346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D4CC93D-CE4F-044F-9884-86A4736E63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A8716-6C3F-46AF-B9DA-6ED60D8C5EA8}" type="datetimeFigureOut">
              <a:rPr lang="fi-FI" smtClean="0"/>
              <a:t>23.9.2019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9CAC-94CB-433D-B121-A57BB8AA81F9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28A3EA6-0D6A-3A41-B764-A8305F2D62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2342" y="2481942"/>
            <a:ext cx="7779657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8348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27.3.2019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CaaS-arkkitehtuuri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161334" y="0"/>
            <a:ext cx="5032685" cy="6862350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94167"/>
              <a:gd name="connsiteY0" fmla="*/ 0 h 6878268"/>
              <a:gd name="connsiteX1" fmla="*/ 4972195 w 4994167"/>
              <a:gd name="connsiteY1" fmla="*/ 6878268 h 6878268"/>
              <a:gd name="connsiteX2" fmla="*/ 0 w 4994167"/>
              <a:gd name="connsiteY2" fmla="*/ 6869693 h 6878268"/>
              <a:gd name="connsiteX3" fmla="*/ 2880493 w 4994167"/>
              <a:gd name="connsiteY3" fmla="*/ 9513 h 6878268"/>
              <a:gd name="connsiteX4" fmla="*/ 4971450 w 4994167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8268"/>
              <a:gd name="connsiteX1" fmla="*/ 4972195 w 4972861"/>
              <a:gd name="connsiteY1" fmla="*/ 6878268 h 6878268"/>
              <a:gd name="connsiteX2" fmla="*/ 0 w 4972861"/>
              <a:gd name="connsiteY2" fmla="*/ 6869693 h 6878268"/>
              <a:gd name="connsiteX3" fmla="*/ 2880493 w 4972861"/>
              <a:gd name="connsiteY3" fmla="*/ 9513 h 6878268"/>
              <a:gd name="connsiteX4" fmla="*/ 4971450 w 4972861"/>
              <a:gd name="connsiteY4" fmla="*/ 0 h 6878268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971450 w 4972861"/>
              <a:gd name="connsiteY0" fmla="*/ 0 h 6872291"/>
              <a:gd name="connsiteX1" fmla="*/ 4972195 w 4972861"/>
              <a:gd name="connsiteY1" fmla="*/ 6872291 h 6872291"/>
              <a:gd name="connsiteX2" fmla="*/ 0 w 4972861"/>
              <a:gd name="connsiteY2" fmla="*/ 6863716 h 6872291"/>
              <a:gd name="connsiteX3" fmla="*/ 2880493 w 4972861"/>
              <a:gd name="connsiteY3" fmla="*/ 3536 h 6872291"/>
              <a:gd name="connsiteX4" fmla="*/ 4971450 w 4972861"/>
              <a:gd name="connsiteY4" fmla="*/ 0 h 6872291"/>
              <a:gd name="connsiteX0" fmla="*/ 4975401 w 4976812"/>
              <a:gd name="connsiteY0" fmla="*/ 0 h 6879722"/>
              <a:gd name="connsiteX1" fmla="*/ 4976146 w 4976812"/>
              <a:gd name="connsiteY1" fmla="*/ 6872291 h 6879722"/>
              <a:gd name="connsiteX2" fmla="*/ 0 w 4976812"/>
              <a:gd name="connsiteY2" fmla="*/ 6879722 h 6879722"/>
              <a:gd name="connsiteX3" fmla="*/ 2884444 w 4976812"/>
              <a:gd name="connsiteY3" fmla="*/ 3536 h 6879722"/>
              <a:gd name="connsiteX4" fmla="*/ 4975401 w 4976812"/>
              <a:gd name="connsiteY4" fmla="*/ 0 h 6879722"/>
              <a:gd name="connsiteX0" fmla="*/ 4975401 w 4976812"/>
              <a:gd name="connsiteY0" fmla="*/ 0 h 6879722"/>
              <a:gd name="connsiteX1" fmla="*/ 4976146 w 4976812"/>
              <a:gd name="connsiteY1" fmla="*/ 6872292 h 6879722"/>
              <a:gd name="connsiteX2" fmla="*/ 0 w 4976812"/>
              <a:gd name="connsiteY2" fmla="*/ 6879722 h 6879722"/>
              <a:gd name="connsiteX3" fmla="*/ 2884444 w 4976812"/>
              <a:gd name="connsiteY3" fmla="*/ 3536 h 6879722"/>
              <a:gd name="connsiteX4" fmla="*/ 4975401 w 4976812"/>
              <a:gd name="connsiteY4" fmla="*/ 0 h 6879722"/>
              <a:gd name="connsiteX0" fmla="*/ 4975401 w 4979001"/>
              <a:gd name="connsiteY0" fmla="*/ 0 h 6879722"/>
              <a:gd name="connsiteX1" fmla="*/ 4976146 w 4979001"/>
              <a:gd name="connsiteY1" fmla="*/ 6872292 h 6879722"/>
              <a:gd name="connsiteX2" fmla="*/ 0 w 4979001"/>
              <a:gd name="connsiteY2" fmla="*/ 6879722 h 6879722"/>
              <a:gd name="connsiteX3" fmla="*/ 2884444 w 4979001"/>
              <a:gd name="connsiteY3" fmla="*/ 3536 h 6879722"/>
              <a:gd name="connsiteX4" fmla="*/ 4975401 w 4979001"/>
              <a:gd name="connsiteY4" fmla="*/ 0 h 6879722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316921 h 7196643"/>
              <a:gd name="connsiteX1" fmla="*/ 4976146 w 4979001"/>
              <a:gd name="connsiteY1" fmla="*/ 7189213 h 7196643"/>
              <a:gd name="connsiteX2" fmla="*/ 0 w 4979001"/>
              <a:gd name="connsiteY2" fmla="*/ 7196643 h 7196643"/>
              <a:gd name="connsiteX3" fmla="*/ 2884444 w 4979001"/>
              <a:gd name="connsiteY3" fmla="*/ 316452 h 7196643"/>
              <a:gd name="connsiteX4" fmla="*/ 4975401 w 4979001"/>
              <a:gd name="connsiteY4" fmla="*/ 316921 h 7196643"/>
              <a:gd name="connsiteX0" fmla="*/ 4975401 w 4979001"/>
              <a:gd name="connsiteY0" fmla="*/ 316921 h 7196643"/>
              <a:gd name="connsiteX1" fmla="*/ 4976146 w 4979001"/>
              <a:gd name="connsiteY1" fmla="*/ 7189213 h 7196643"/>
              <a:gd name="connsiteX2" fmla="*/ 0 w 4979001"/>
              <a:gd name="connsiteY2" fmla="*/ 7196643 h 7196643"/>
              <a:gd name="connsiteX3" fmla="*/ 2884444 w 4979001"/>
              <a:gd name="connsiteY3" fmla="*/ 316452 h 7196643"/>
              <a:gd name="connsiteX4" fmla="*/ 4975401 w 4979001"/>
              <a:gd name="connsiteY4" fmla="*/ 316921 h 7196643"/>
              <a:gd name="connsiteX0" fmla="*/ 4975401 w 4979001"/>
              <a:gd name="connsiteY0" fmla="*/ 316921 h 7196643"/>
              <a:gd name="connsiteX1" fmla="*/ 4976146 w 4979001"/>
              <a:gd name="connsiteY1" fmla="*/ 7189213 h 7196643"/>
              <a:gd name="connsiteX2" fmla="*/ 0 w 4979001"/>
              <a:gd name="connsiteY2" fmla="*/ 7196643 h 7196643"/>
              <a:gd name="connsiteX3" fmla="*/ 2884444 w 4979001"/>
              <a:gd name="connsiteY3" fmla="*/ 316452 h 7196643"/>
              <a:gd name="connsiteX4" fmla="*/ 4975401 w 4979001"/>
              <a:gd name="connsiteY4" fmla="*/ 316921 h 7196643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69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69 h 6880191"/>
              <a:gd name="connsiteX0" fmla="*/ 4975401 w 4979001"/>
              <a:gd name="connsiteY0" fmla="*/ 4475 h 6880191"/>
              <a:gd name="connsiteX1" fmla="*/ 4976146 w 4979001"/>
              <a:gd name="connsiteY1" fmla="*/ 6872761 h 6880191"/>
              <a:gd name="connsiteX2" fmla="*/ 0 w 4979001"/>
              <a:gd name="connsiteY2" fmla="*/ 6880191 h 6880191"/>
              <a:gd name="connsiteX3" fmla="*/ 2884444 w 4979001"/>
              <a:gd name="connsiteY3" fmla="*/ 0 h 6880191"/>
              <a:gd name="connsiteX4" fmla="*/ 4975401 w 4979001"/>
              <a:gd name="connsiteY4" fmla="*/ 4475 h 6880191"/>
              <a:gd name="connsiteX0" fmla="*/ 4975401 w 4976146"/>
              <a:gd name="connsiteY0" fmla="*/ 4475 h 6880191"/>
              <a:gd name="connsiteX1" fmla="*/ 4976146 w 4976146"/>
              <a:gd name="connsiteY1" fmla="*/ 6872761 h 6880191"/>
              <a:gd name="connsiteX2" fmla="*/ 0 w 4976146"/>
              <a:gd name="connsiteY2" fmla="*/ 6880191 h 6880191"/>
              <a:gd name="connsiteX3" fmla="*/ 2884444 w 4976146"/>
              <a:gd name="connsiteY3" fmla="*/ 0 h 6880191"/>
              <a:gd name="connsiteX4" fmla="*/ 4975401 w 4976146"/>
              <a:gd name="connsiteY4" fmla="*/ 4475 h 6880191"/>
              <a:gd name="connsiteX0" fmla="*/ 4975401 w 4976146"/>
              <a:gd name="connsiteY0" fmla="*/ 4475 h 6880191"/>
              <a:gd name="connsiteX1" fmla="*/ 4976146 w 4976146"/>
              <a:gd name="connsiteY1" fmla="*/ 6872761 h 6880191"/>
              <a:gd name="connsiteX2" fmla="*/ 0 w 4976146"/>
              <a:gd name="connsiteY2" fmla="*/ 6880191 h 6880191"/>
              <a:gd name="connsiteX3" fmla="*/ 2884444 w 4976146"/>
              <a:gd name="connsiteY3" fmla="*/ 0 h 6880191"/>
              <a:gd name="connsiteX4" fmla="*/ 4975401 w 4976146"/>
              <a:gd name="connsiteY4" fmla="*/ 4475 h 6880191"/>
              <a:gd name="connsiteX0" fmla="*/ 4975401 w 4976146"/>
              <a:gd name="connsiteY0" fmla="*/ 4475 h 6880191"/>
              <a:gd name="connsiteX1" fmla="*/ 4976146 w 4976146"/>
              <a:gd name="connsiteY1" fmla="*/ 6872761 h 6880191"/>
              <a:gd name="connsiteX2" fmla="*/ 0 w 4976146"/>
              <a:gd name="connsiteY2" fmla="*/ 6880191 h 6880191"/>
              <a:gd name="connsiteX3" fmla="*/ 2884444 w 4976146"/>
              <a:gd name="connsiteY3" fmla="*/ 0 h 6880191"/>
              <a:gd name="connsiteX4" fmla="*/ 4975401 w 4976146"/>
              <a:gd name="connsiteY4" fmla="*/ 4475 h 6880191"/>
              <a:gd name="connsiteX0" fmla="*/ 4975401 w 4979870"/>
              <a:gd name="connsiteY0" fmla="*/ 4475 h 6880310"/>
              <a:gd name="connsiteX1" fmla="*/ 4979870 w 4979870"/>
              <a:gd name="connsiteY1" fmla="*/ 6880310 h 6880310"/>
              <a:gd name="connsiteX2" fmla="*/ 0 w 4979870"/>
              <a:gd name="connsiteY2" fmla="*/ 6880191 h 6880310"/>
              <a:gd name="connsiteX3" fmla="*/ 2884444 w 4979870"/>
              <a:gd name="connsiteY3" fmla="*/ 0 h 6880310"/>
              <a:gd name="connsiteX4" fmla="*/ 4975401 w 4979870"/>
              <a:gd name="connsiteY4" fmla="*/ 4475 h 6880310"/>
              <a:gd name="connsiteX0" fmla="*/ 4975401 w 4979870"/>
              <a:gd name="connsiteY0" fmla="*/ 700 h 6880310"/>
              <a:gd name="connsiteX1" fmla="*/ 4979870 w 4979870"/>
              <a:gd name="connsiteY1" fmla="*/ 6880310 h 6880310"/>
              <a:gd name="connsiteX2" fmla="*/ 0 w 4979870"/>
              <a:gd name="connsiteY2" fmla="*/ 6880191 h 6880310"/>
              <a:gd name="connsiteX3" fmla="*/ 2884444 w 4979870"/>
              <a:gd name="connsiteY3" fmla="*/ 0 h 6880310"/>
              <a:gd name="connsiteX4" fmla="*/ 4975401 w 4979870"/>
              <a:gd name="connsiteY4" fmla="*/ 700 h 6880310"/>
              <a:gd name="connsiteX0" fmla="*/ 4975401 w 4979870"/>
              <a:gd name="connsiteY0" fmla="*/ 4475 h 6884085"/>
              <a:gd name="connsiteX1" fmla="*/ 4979870 w 4979870"/>
              <a:gd name="connsiteY1" fmla="*/ 6884085 h 6884085"/>
              <a:gd name="connsiteX2" fmla="*/ 0 w 4979870"/>
              <a:gd name="connsiteY2" fmla="*/ 6883966 h 6884085"/>
              <a:gd name="connsiteX3" fmla="*/ 2884444 w 4979870"/>
              <a:gd name="connsiteY3" fmla="*/ 0 h 6884085"/>
              <a:gd name="connsiteX4" fmla="*/ 4975401 w 4979870"/>
              <a:gd name="connsiteY4" fmla="*/ 4475 h 688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870" h="6884085">
                <a:moveTo>
                  <a:pt x="4975401" y="4475"/>
                </a:moveTo>
                <a:cubicBezTo>
                  <a:pt x="4975884" y="1999863"/>
                  <a:pt x="4978426" y="5618144"/>
                  <a:pt x="4979870" y="6884085"/>
                </a:cubicBezTo>
                <a:lnTo>
                  <a:pt x="0" y="6883966"/>
                </a:lnTo>
                <a:cubicBezTo>
                  <a:pt x="172103" y="6463703"/>
                  <a:pt x="1442222" y="3440095"/>
                  <a:pt x="2884444" y="0"/>
                </a:cubicBezTo>
                <a:lnTo>
                  <a:pt x="4975401" y="4475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43897" y="1515600"/>
            <a:ext cx="7167716" cy="4603846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7167716" cy="1012262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639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27.3.2019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CaaS-arkkitehtuuri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160400" y="0"/>
            <a:ext cx="5025600" cy="6858000"/>
          </a:xfrm>
          <a:custGeom>
            <a:avLst/>
            <a:gdLst>
              <a:gd name="connsiteX0" fmla="*/ 705129 w 4230688"/>
              <a:gd name="connsiteY0" fmla="*/ 0 h 4508500"/>
              <a:gd name="connsiteX1" fmla="*/ 4230688 w 4230688"/>
              <a:gd name="connsiteY1" fmla="*/ 0 h 4508500"/>
              <a:gd name="connsiteX2" fmla="*/ 4230688 w 4230688"/>
              <a:gd name="connsiteY2" fmla="*/ 0 h 4508500"/>
              <a:gd name="connsiteX3" fmla="*/ 4230688 w 4230688"/>
              <a:gd name="connsiteY3" fmla="*/ 3803371 h 4508500"/>
              <a:gd name="connsiteX4" fmla="*/ 3525559 w 4230688"/>
              <a:gd name="connsiteY4" fmla="*/ 4508500 h 4508500"/>
              <a:gd name="connsiteX5" fmla="*/ 0 w 4230688"/>
              <a:gd name="connsiteY5" fmla="*/ 4508500 h 4508500"/>
              <a:gd name="connsiteX6" fmla="*/ 0 w 4230688"/>
              <a:gd name="connsiteY6" fmla="*/ 4508500 h 4508500"/>
              <a:gd name="connsiteX7" fmla="*/ 0 w 4230688"/>
              <a:gd name="connsiteY7" fmla="*/ 705129 h 4508500"/>
              <a:gd name="connsiteX8" fmla="*/ 705129 w 4230688"/>
              <a:gd name="connsiteY8" fmla="*/ 0 h 4508500"/>
              <a:gd name="connsiteX0" fmla="*/ 705129 w 4361683"/>
              <a:gd name="connsiteY0" fmla="*/ 0 h 4519840"/>
              <a:gd name="connsiteX1" fmla="*/ 4230688 w 4361683"/>
              <a:gd name="connsiteY1" fmla="*/ 0 h 4519840"/>
              <a:gd name="connsiteX2" fmla="*/ 4230688 w 4361683"/>
              <a:gd name="connsiteY2" fmla="*/ 0 h 4519840"/>
              <a:gd name="connsiteX3" fmla="*/ 4230688 w 4361683"/>
              <a:gd name="connsiteY3" fmla="*/ 3803371 h 4519840"/>
              <a:gd name="connsiteX4" fmla="*/ 4171939 w 4361683"/>
              <a:gd name="connsiteY4" fmla="*/ 4519840 h 4519840"/>
              <a:gd name="connsiteX5" fmla="*/ 0 w 4361683"/>
              <a:gd name="connsiteY5" fmla="*/ 4508500 h 4519840"/>
              <a:gd name="connsiteX6" fmla="*/ 0 w 4361683"/>
              <a:gd name="connsiteY6" fmla="*/ 4508500 h 4519840"/>
              <a:gd name="connsiteX7" fmla="*/ 0 w 4361683"/>
              <a:gd name="connsiteY7" fmla="*/ 705129 h 4519840"/>
              <a:gd name="connsiteX8" fmla="*/ 705129 w 4361683"/>
              <a:gd name="connsiteY8" fmla="*/ 0 h 4519840"/>
              <a:gd name="connsiteX0" fmla="*/ 705129 w 4361683"/>
              <a:gd name="connsiteY0" fmla="*/ 0 h 4519841"/>
              <a:gd name="connsiteX1" fmla="*/ 4230688 w 4361683"/>
              <a:gd name="connsiteY1" fmla="*/ 0 h 4519841"/>
              <a:gd name="connsiteX2" fmla="*/ 4230688 w 4361683"/>
              <a:gd name="connsiteY2" fmla="*/ 0 h 4519841"/>
              <a:gd name="connsiteX3" fmla="*/ 4230688 w 4361683"/>
              <a:gd name="connsiteY3" fmla="*/ 3803371 h 4519841"/>
              <a:gd name="connsiteX4" fmla="*/ 4171939 w 4361683"/>
              <a:gd name="connsiteY4" fmla="*/ 4519840 h 4519841"/>
              <a:gd name="connsiteX5" fmla="*/ 0 w 4361683"/>
              <a:gd name="connsiteY5" fmla="*/ 4508500 h 4519841"/>
              <a:gd name="connsiteX6" fmla="*/ 1973160 w 4361683"/>
              <a:gd name="connsiteY6" fmla="*/ 4519841 h 4519841"/>
              <a:gd name="connsiteX7" fmla="*/ 0 w 4361683"/>
              <a:gd name="connsiteY7" fmla="*/ 705129 h 4519841"/>
              <a:gd name="connsiteX8" fmla="*/ 705129 w 4361683"/>
              <a:gd name="connsiteY8" fmla="*/ 0 h 451984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85560 w 4747243"/>
              <a:gd name="connsiteY5" fmla="*/ 450850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1090689 w 4747243"/>
              <a:gd name="connsiteY0" fmla="*/ 0 h 4542521"/>
              <a:gd name="connsiteX1" fmla="*/ 4616248 w 4747243"/>
              <a:gd name="connsiteY1" fmla="*/ 0 h 4542521"/>
              <a:gd name="connsiteX2" fmla="*/ 4616248 w 4747243"/>
              <a:gd name="connsiteY2" fmla="*/ 0 h 4542521"/>
              <a:gd name="connsiteX3" fmla="*/ 4616248 w 4747243"/>
              <a:gd name="connsiteY3" fmla="*/ 3803371 h 4542521"/>
              <a:gd name="connsiteX4" fmla="*/ 4557499 w 4747243"/>
              <a:gd name="connsiteY4" fmla="*/ 4519840 h 4542521"/>
              <a:gd name="connsiteX5" fmla="*/ 3095820 w 4747243"/>
              <a:gd name="connsiteY5" fmla="*/ 4497160 h 4542521"/>
              <a:gd name="connsiteX6" fmla="*/ 0 w 4747243"/>
              <a:gd name="connsiteY6" fmla="*/ 4542521 h 4542521"/>
              <a:gd name="connsiteX7" fmla="*/ 385560 w 4747243"/>
              <a:gd name="connsiteY7" fmla="*/ 705129 h 4542521"/>
              <a:gd name="connsiteX8" fmla="*/ 1090689 w 4747243"/>
              <a:gd name="connsiteY8" fmla="*/ 0 h 4542521"/>
              <a:gd name="connsiteX0" fmla="*/ 705129 w 4361683"/>
              <a:gd name="connsiteY0" fmla="*/ 0 h 4542521"/>
              <a:gd name="connsiteX1" fmla="*/ 4230688 w 4361683"/>
              <a:gd name="connsiteY1" fmla="*/ 0 h 4542521"/>
              <a:gd name="connsiteX2" fmla="*/ 4230688 w 4361683"/>
              <a:gd name="connsiteY2" fmla="*/ 0 h 4542521"/>
              <a:gd name="connsiteX3" fmla="*/ 4230688 w 4361683"/>
              <a:gd name="connsiteY3" fmla="*/ 3803371 h 4542521"/>
              <a:gd name="connsiteX4" fmla="*/ 4171939 w 4361683"/>
              <a:gd name="connsiteY4" fmla="*/ 4519840 h 4542521"/>
              <a:gd name="connsiteX5" fmla="*/ 2710260 w 4361683"/>
              <a:gd name="connsiteY5" fmla="*/ 4497160 h 4542521"/>
              <a:gd name="connsiteX6" fmla="*/ 975240 w 4361683"/>
              <a:gd name="connsiteY6" fmla="*/ 4542521 h 4542521"/>
              <a:gd name="connsiteX7" fmla="*/ 0 w 4361683"/>
              <a:gd name="connsiteY7" fmla="*/ 705129 h 4542521"/>
              <a:gd name="connsiteX8" fmla="*/ 705129 w 4361683"/>
              <a:gd name="connsiteY8" fmla="*/ 0 h 4542521"/>
              <a:gd name="connsiteX0" fmla="*/ 682449 w 4339003"/>
              <a:gd name="connsiteY0" fmla="*/ 0 h 4542521"/>
              <a:gd name="connsiteX1" fmla="*/ 4208008 w 4339003"/>
              <a:gd name="connsiteY1" fmla="*/ 0 h 4542521"/>
              <a:gd name="connsiteX2" fmla="*/ 4208008 w 4339003"/>
              <a:gd name="connsiteY2" fmla="*/ 0 h 4542521"/>
              <a:gd name="connsiteX3" fmla="*/ 4208008 w 4339003"/>
              <a:gd name="connsiteY3" fmla="*/ 3803371 h 4542521"/>
              <a:gd name="connsiteX4" fmla="*/ 4149259 w 4339003"/>
              <a:gd name="connsiteY4" fmla="*/ 4519840 h 4542521"/>
              <a:gd name="connsiteX5" fmla="*/ 2687580 w 4339003"/>
              <a:gd name="connsiteY5" fmla="*/ 4497160 h 4542521"/>
              <a:gd name="connsiteX6" fmla="*/ 952560 w 4339003"/>
              <a:gd name="connsiteY6" fmla="*/ 4542521 h 4542521"/>
              <a:gd name="connsiteX7" fmla="*/ 0 w 4339003"/>
              <a:gd name="connsiteY7" fmla="*/ 3392762 h 4542521"/>
              <a:gd name="connsiteX8" fmla="*/ 682449 w 4339003"/>
              <a:gd name="connsiteY8" fmla="*/ 0 h 4542521"/>
              <a:gd name="connsiteX0" fmla="*/ 682449 w 4339003"/>
              <a:gd name="connsiteY0" fmla="*/ 0 h 4519840"/>
              <a:gd name="connsiteX1" fmla="*/ 4208008 w 4339003"/>
              <a:gd name="connsiteY1" fmla="*/ 0 h 4519840"/>
              <a:gd name="connsiteX2" fmla="*/ 4208008 w 4339003"/>
              <a:gd name="connsiteY2" fmla="*/ 0 h 4519840"/>
              <a:gd name="connsiteX3" fmla="*/ 4208008 w 4339003"/>
              <a:gd name="connsiteY3" fmla="*/ 3803371 h 4519840"/>
              <a:gd name="connsiteX4" fmla="*/ 4149259 w 4339003"/>
              <a:gd name="connsiteY4" fmla="*/ 4519840 h 4519840"/>
              <a:gd name="connsiteX5" fmla="*/ 2687580 w 4339003"/>
              <a:gd name="connsiteY5" fmla="*/ 4497160 h 4519840"/>
              <a:gd name="connsiteX6" fmla="*/ 555660 w 4339003"/>
              <a:gd name="connsiteY6" fmla="*/ 4519840 h 4519840"/>
              <a:gd name="connsiteX7" fmla="*/ 0 w 4339003"/>
              <a:gd name="connsiteY7" fmla="*/ 3392762 h 4519840"/>
              <a:gd name="connsiteX8" fmla="*/ 682449 w 4339003"/>
              <a:gd name="connsiteY8" fmla="*/ 0 h 4519840"/>
              <a:gd name="connsiteX0" fmla="*/ 682449 w 4339003"/>
              <a:gd name="connsiteY0" fmla="*/ 0 h 4520334"/>
              <a:gd name="connsiteX1" fmla="*/ 4208008 w 4339003"/>
              <a:gd name="connsiteY1" fmla="*/ 0 h 4520334"/>
              <a:gd name="connsiteX2" fmla="*/ 4208008 w 4339003"/>
              <a:gd name="connsiteY2" fmla="*/ 0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266416 h 4786750"/>
              <a:gd name="connsiteX1" fmla="*/ 4208008 w 4339003"/>
              <a:gd name="connsiteY1" fmla="*/ 266416 h 4786750"/>
              <a:gd name="connsiteX2" fmla="*/ 4208008 w 4339003"/>
              <a:gd name="connsiteY2" fmla="*/ 0 h 4786750"/>
              <a:gd name="connsiteX3" fmla="*/ 4208008 w 4339003"/>
              <a:gd name="connsiteY3" fmla="*/ 4069787 h 4786750"/>
              <a:gd name="connsiteX4" fmla="*/ 4149259 w 4339003"/>
              <a:gd name="connsiteY4" fmla="*/ 4786256 h 4786750"/>
              <a:gd name="connsiteX5" fmla="*/ 2687580 w 4339003"/>
              <a:gd name="connsiteY5" fmla="*/ 4763576 h 4786750"/>
              <a:gd name="connsiteX6" fmla="*/ 555660 w 4339003"/>
              <a:gd name="connsiteY6" fmla="*/ 4786256 h 4786750"/>
              <a:gd name="connsiteX7" fmla="*/ 0 w 4339003"/>
              <a:gd name="connsiteY7" fmla="*/ 3659178 h 4786750"/>
              <a:gd name="connsiteX8" fmla="*/ 682449 w 4339003"/>
              <a:gd name="connsiteY8" fmla="*/ 266416 h 4786750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208008 w 4339003"/>
              <a:gd name="connsiteY2" fmla="*/ 8881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39003"/>
              <a:gd name="connsiteY0" fmla="*/ 275297 h 4795631"/>
              <a:gd name="connsiteX1" fmla="*/ 3248856 w 4339003"/>
              <a:gd name="connsiteY1" fmla="*/ 0 h 4795631"/>
              <a:gd name="connsiteX2" fmla="*/ 4199127 w 4339003"/>
              <a:gd name="connsiteY2" fmla="*/ 1864915 h 4795631"/>
              <a:gd name="connsiteX3" fmla="*/ 4208008 w 4339003"/>
              <a:gd name="connsiteY3" fmla="*/ 4078668 h 4795631"/>
              <a:gd name="connsiteX4" fmla="*/ 4149259 w 4339003"/>
              <a:gd name="connsiteY4" fmla="*/ 4795137 h 4795631"/>
              <a:gd name="connsiteX5" fmla="*/ 2687580 w 4339003"/>
              <a:gd name="connsiteY5" fmla="*/ 4772457 h 4795631"/>
              <a:gd name="connsiteX6" fmla="*/ 555660 w 4339003"/>
              <a:gd name="connsiteY6" fmla="*/ 4795137 h 4795631"/>
              <a:gd name="connsiteX7" fmla="*/ 0 w 4339003"/>
              <a:gd name="connsiteY7" fmla="*/ 3668059 h 4795631"/>
              <a:gd name="connsiteX8" fmla="*/ 682449 w 4339003"/>
              <a:gd name="connsiteY8" fmla="*/ 275297 h 4795631"/>
              <a:gd name="connsiteX0" fmla="*/ 682449 w 4347164"/>
              <a:gd name="connsiteY0" fmla="*/ 0 h 4520334"/>
              <a:gd name="connsiteX1" fmla="*/ 4208008 w 4347164"/>
              <a:gd name="connsiteY1" fmla="*/ 266416 h 4520334"/>
              <a:gd name="connsiteX2" fmla="*/ 4199127 w 4347164"/>
              <a:gd name="connsiteY2" fmla="*/ 1589618 h 4520334"/>
              <a:gd name="connsiteX3" fmla="*/ 4208008 w 4347164"/>
              <a:gd name="connsiteY3" fmla="*/ 3803371 h 4520334"/>
              <a:gd name="connsiteX4" fmla="*/ 4149259 w 4347164"/>
              <a:gd name="connsiteY4" fmla="*/ 4519840 h 4520334"/>
              <a:gd name="connsiteX5" fmla="*/ 2687580 w 4347164"/>
              <a:gd name="connsiteY5" fmla="*/ 4497160 h 4520334"/>
              <a:gd name="connsiteX6" fmla="*/ 555660 w 4347164"/>
              <a:gd name="connsiteY6" fmla="*/ 4519840 h 4520334"/>
              <a:gd name="connsiteX7" fmla="*/ 0 w 4347164"/>
              <a:gd name="connsiteY7" fmla="*/ 3392762 h 4520334"/>
              <a:gd name="connsiteX8" fmla="*/ 682449 w 4347164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199127 w 4339003"/>
              <a:gd name="connsiteY2" fmla="*/ 1589618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08008 w 4339003"/>
              <a:gd name="connsiteY1" fmla="*/ 26641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682449 w 4339003"/>
              <a:gd name="connsiteY0" fmla="*/ 0 h 4520334"/>
              <a:gd name="connsiteX1" fmla="*/ 4216889 w 4339003"/>
              <a:gd name="connsiteY1" fmla="*/ 1083426 h 4520334"/>
              <a:gd name="connsiteX2" fmla="*/ 4208008 w 4339003"/>
              <a:gd name="connsiteY2" fmla="*/ 2593119 h 4520334"/>
              <a:gd name="connsiteX3" fmla="*/ 4208008 w 4339003"/>
              <a:gd name="connsiteY3" fmla="*/ 3803371 h 4520334"/>
              <a:gd name="connsiteX4" fmla="*/ 4149259 w 4339003"/>
              <a:gd name="connsiteY4" fmla="*/ 4519840 h 4520334"/>
              <a:gd name="connsiteX5" fmla="*/ 2687580 w 4339003"/>
              <a:gd name="connsiteY5" fmla="*/ 4497160 h 4520334"/>
              <a:gd name="connsiteX6" fmla="*/ 555660 w 4339003"/>
              <a:gd name="connsiteY6" fmla="*/ 4519840 h 4520334"/>
              <a:gd name="connsiteX7" fmla="*/ 0 w 4339003"/>
              <a:gd name="connsiteY7" fmla="*/ 3392762 h 4520334"/>
              <a:gd name="connsiteX8" fmla="*/ 682449 w 4339003"/>
              <a:gd name="connsiteY8" fmla="*/ 0 h 4520334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2920468 w 4339003"/>
              <a:gd name="connsiteY0" fmla="*/ 0 h 4396007"/>
              <a:gd name="connsiteX1" fmla="*/ 4216889 w 4339003"/>
              <a:gd name="connsiteY1" fmla="*/ 959099 h 4396007"/>
              <a:gd name="connsiteX2" fmla="*/ 4208008 w 4339003"/>
              <a:gd name="connsiteY2" fmla="*/ 2468792 h 4396007"/>
              <a:gd name="connsiteX3" fmla="*/ 4208008 w 4339003"/>
              <a:gd name="connsiteY3" fmla="*/ 3679044 h 4396007"/>
              <a:gd name="connsiteX4" fmla="*/ 4149259 w 4339003"/>
              <a:gd name="connsiteY4" fmla="*/ 4395513 h 4396007"/>
              <a:gd name="connsiteX5" fmla="*/ 2687580 w 4339003"/>
              <a:gd name="connsiteY5" fmla="*/ 4372833 h 4396007"/>
              <a:gd name="connsiteX6" fmla="*/ 555660 w 4339003"/>
              <a:gd name="connsiteY6" fmla="*/ 4395513 h 4396007"/>
              <a:gd name="connsiteX7" fmla="*/ 0 w 4339003"/>
              <a:gd name="connsiteY7" fmla="*/ 3268435 h 4396007"/>
              <a:gd name="connsiteX8" fmla="*/ 2920468 w 4339003"/>
              <a:gd name="connsiteY8" fmla="*/ 0 h 4396007"/>
              <a:gd name="connsiteX0" fmla="*/ 4234861 w 4339003"/>
              <a:gd name="connsiteY0" fmla="*/ 27205 h 4272243"/>
              <a:gd name="connsiteX1" fmla="*/ 4216889 w 4339003"/>
              <a:gd name="connsiteY1" fmla="*/ 835335 h 4272243"/>
              <a:gd name="connsiteX2" fmla="*/ 4208008 w 4339003"/>
              <a:gd name="connsiteY2" fmla="*/ 2345028 h 4272243"/>
              <a:gd name="connsiteX3" fmla="*/ 4208008 w 4339003"/>
              <a:gd name="connsiteY3" fmla="*/ 3555280 h 4272243"/>
              <a:gd name="connsiteX4" fmla="*/ 4149259 w 4339003"/>
              <a:gd name="connsiteY4" fmla="*/ 4271749 h 4272243"/>
              <a:gd name="connsiteX5" fmla="*/ 2687580 w 4339003"/>
              <a:gd name="connsiteY5" fmla="*/ 4249069 h 4272243"/>
              <a:gd name="connsiteX6" fmla="*/ 555660 w 4339003"/>
              <a:gd name="connsiteY6" fmla="*/ 4271749 h 4272243"/>
              <a:gd name="connsiteX7" fmla="*/ 0 w 4339003"/>
              <a:gd name="connsiteY7" fmla="*/ 3144671 h 4272243"/>
              <a:gd name="connsiteX8" fmla="*/ 4234861 w 4339003"/>
              <a:gd name="connsiteY8" fmla="*/ 27205 h 4272243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34861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34861 w 4339003"/>
              <a:gd name="connsiteY8" fmla="*/ 0 h 4245038"/>
              <a:gd name="connsiteX0" fmla="*/ 4217099 w 4339003"/>
              <a:gd name="connsiteY0" fmla="*/ 0 h 4245038"/>
              <a:gd name="connsiteX1" fmla="*/ 4216889 w 4339003"/>
              <a:gd name="connsiteY1" fmla="*/ 808130 h 4245038"/>
              <a:gd name="connsiteX2" fmla="*/ 4208008 w 4339003"/>
              <a:gd name="connsiteY2" fmla="*/ 2317823 h 4245038"/>
              <a:gd name="connsiteX3" fmla="*/ 4208008 w 4339003"/>
              <a:gd name="connsiteY3" fmla="*/ 3528075 h 4245038"/>
              <a:gd name="connsiteX4" fmla="*/ 4149259 w 4339003"/>
              <a:gd name="connsiteY4" fmla="*/ 4244544 h 4245038"/>
              <a:gd name="connsiteX5" fmla="*/ 2687580 w 4339003"/>
              <a:gd name="connsiteY5" fmla="*/ 4221864 h 4245038"/>
              <a:gd name="connsiteX6" fmla="*/ 555660 w 4339003"/>
              <a:gd name="connsiteY6" fmla="*/ 4244544 h 4245038"/>
              <a:gd name="connsiteX7" fmla="*/ 0 w 4339003"/>
              <a:gd name="connsiteY7" fmla="*/ 3117466 h 4245038"/>
              <a:gd name="connsiteX8" fmla="*/ 4217099 w 4339003"/>
              <a:gd name="connsiteY8" fmla="*/ 0 h 4245038"/>
              <a:gd name="connsiteX0" fmla="*/ 4530644 w 4652548"/>
              <a:gd name="connsiteY0" fmla="*/ 11031 h 4256069"/>
              <a:gd name="connsiteX1" fmla="*/ 4530434 w 4652548"/>
              <a:gd name="connsiteY1" fmla="*/ 819161 h 4256069"/>
              <a:gd name="connsiteX2" fmla="*/ 4521553 w 4652548"/>
              <a:gd name="connsiteY2" fmla="*/ 2328854 h 4256069"/>
              <a:gd name="connsiteX3" fmla="*/ 4521553 w 4652548"/>
              <a:gd name="connsiteY3" fmla="*/ 3539106 h 4256069"/>
              <a:gd name="connsiteX4" fmla="*/ 4462804 w 4652548"/>
              <a:gd name="connsiteY4" fmla="*/ 4255575 h 4256069"/>
              <a:gd name="connsiteX5" fmla="*/ 3001125 w 4652548"/>
              <a:gd name="connsiteY5" fmla="*/ 4232895 h 4256069"/>
              <a:gd name="connsiteX6" fmla="*/ 869205 w 4652548"/>
              <a:gd name="connsiteY6" fmla="*/ 4255575 h 4256069"/>
              <a:gd name="connsiteX7" fmla="*/ 313545 w 4652548"/>
              <a:gd name="connsiteY7" fmla="*/ 3128497 h 4256069"/>
              <a:gd name="connsiteX8" fmla="*/ 4530644 w 4652548"/>
              <a:gd name="connsiteY8" fmla="*/ 11031 h 425606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588566 w 4710470"/>
              <a:gd name="connsiteY0" fmla="*/ 11001 h 4256039"/>
              <a:gd name="connsiteX1" fmla="*/ 4588356 w 4710470"/>
              <a:gd name="connsiteY1" fmla="*/ 819131 h 4256039"/>
              <a:gd name="connsiteX2" fmla="*/ 4579475 w 4710470"/>
              <a:gd name="connsiteY2" fmla="*/ 2328824 h 4256039"/>
              <a:gd name="connsiteX3" fmla="*/ 4579475 w 4710470"/>
              <a:gd name="connsiteY3" fmla="*/ 3539076 h 4256039"/>
              <a:gd name="connsiteX4" fmla="*/ 4520726 w 4710470"/>
              <a:gd name="connsiteY4" fmla="*/ 4255545 h 4256039"/>
              <a:gd name="connsiteX5" fmla="*/ 3059047 w 4710470"/>
              <a:gd name="connsiteY5" fmla="*/ 4232865 h 4256039"/>
              <a:gd name="connsiteX6" fmla="*/ 927127 w 4710470"/>
              <a:gd name="connsiteY6" fmla="*/ 4255545 h 4256039"/>
              <a:gd name="connsiteX7" fmla="*/ 371467 w 4710470"/>
              <a:gd name="connsiteY7" fmla="*/ 3128467 h 4256039"/>
              <a:gd name="connsiteX8" fmla="*/ 4588566 w 4710470"/>
              <a:gd name="connsiteY8" fmla="*/ 11001 h 4256039"/>
              <a:gd name="connsiteX0" fmla="*/ 4607905 w 4729809"/>
              <a:gd name="connsiteY0" fmla="*/ 11222 h 4256260"/>
              <a:gd name="connsiteX1" fmla="*/ 4607695 w 4729809"/>
              <a:gd name="connsiteY1" fmla="*/ 819352 h 4256260"/>
              <a:gd name="connsiteX2" fmla="*/ 4598814 w 4729809"/>
              <a:gd name="connsiteY2" fmla="*/ 2329045 h 4256260"/>
              <a:gd name="connsiteX3" fmla="*/ 4598814 w 4729809"/>
              <a:gd name="connsiteY3" fmla="*/ 3539297 h 4256260"/>
              <a:gd name="connsiteX4" fmla="*/ 4540065 w 4729809"/>
              <a:gd name="connsiteY4" fmla="*/ 4255766 h 4256260"/>
              <a:gd name="connsiteX5" fmla="*/ 3078386 w 4729809"/>
              <a:gd name="connsiteY5" fmla="*/ 4233086 h 4256260"/>
              <a:gd name="connsiteX6" fmla="*/ 946466 w 4729809"/>
              <a:gd name="connsiteY6" fmla="*/ 4255766 h 4256260"/>
              <a:gd name="connsiteX7" fmla="*/ 390806 w 4729809"/>
              <a:gd name="connsiteY7" fmla="*/ 3128688 h 4256260"/>
              <a:gd name="connsiteX8" fmla="*/ 4607905 w 4729809"/>
              <a:gd name="connsiteY8" fmla="*/ 11222 h 4256260"/>
              <a:gd name="connsiteX0" fmla="*/ 4536783 w 4658687"/>
              <a:gd name="connsiteY0" fmla="*/ 8722 h 4253760"/>
              <a:gd name="connsiteX1" fmla="*/ 4536573 w 4658687"/>
              <a:gd name="connsiteY1" fmla="*/ 816852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760"/>
              <a:gd name="connsiteX1" fmla="*/ 4536573 w 4658687"/>
              <a:gd name="connsiteY1" fmla="*/ 1029985 h 4253760"/>
              <a:gd name="connsiteX2" fmla="*/ 4527692 w 4658687"/>
              <a:gd name="connsiteY2" fmla="*/ 2326545 h 4253760"/>
              <a:gd name="connsiteX3" fmla="*/ 4527692 w 4658687"/>
              <a:gd name="connsiteY3" fmla="*/ 3536797 h 4253760"/>
              <a:gd name="connsiteX4" fmla="*/ 4468943 w 4658687"/>
              <a:gd name="connsiteY4" fmla="*/ 4253266 h 4253760"/>
              <a:gd name="connsiteX5" fmla="*/ 3007264 w 4658687"/>
              <a:gd name="connsiteY5" fmla="*/ 4230586 h 4253760"/>
              <a:gd name="connsiteX6" fmla="*/ 875344 w 4658687"/>
              <a:gd name="connsiteY6" fmla="*/ 4253266 h 4253760"/>
              <a:gd name="connsiteX7" fmla="*/ 319684 w 4658687"/>
              <a:gd name="connsiteY7" fmla="*/ 3126188 h 4253760"/>
              <a:gd name="connsiteX8" fmla="*/ 4536783 w 4658687"/>
              <a:gd name="connsiteY8" fmla="*/ 8722 h 4253760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87193 w 4658687"/>
              <a:gd name="connsiteY5" fmla="*/ 423946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658687"/>
              <a:gd name="connsiteY0" fmla="*/ 8722 h 4253266"/>
              <a:gd name="connsiteX1" fmla="*/ 4536573 w 4658687"/>
              <a:gd name="connsiteY1" fmla="*/ 1029985 h 4253266"/>
              <a:gd name="connsiteX2" fmla="*/ 4527692 w 4658687"/>
              <a:gd name="connsiteY2" fmla="*/ 2326545 h 4253266"/>
              <a:gd name="connsiteX3" fmla="*/ 4527692 w 4658687"/>
              <a:gd name="connsiteY3" fmla="*/ 3536797 h 4253266"/>
              <a:gd name="connsiteX4" fmla="*/ 4468943 w 4658687"/>
              <a:gd name="connsiteY4" fmla="*/ 4253266 h 4253266"/>
              <a:gd name="connsiteX5" fmla="*/ 3096074 w 4658687"/>
              <a:gd name="connsiteY5" fmla="*/ 4248347 h 4253266"/>
              <a:gd name="connsiteX6" fmla="*/ 875344 w 4658687"/>
              <a:gd name="connsiteY6" fmla="*/ 4253266 h 4253266"/>
              <a:gd name="connsiteX7" fmla="*/ 319684 w 4658687"/>
              <a:gd name="connsiteY7" fmla="*/ 3126188 h 4253266"/>
              <a:gd name="connsiteX8" fmla="*/ 4536783 w 4658687"/>
              <a:gd name="connsiteY8" fmla="*/ 8722 h 4253266"/>
              <a:gd name="connsiteX0" fmla="*/ 4536783 w 4709940"/>
              <a:gd name="connsiteY0" fmla="*/ 8722 h 4253266"/>
              <a:gd name="connsiteX1" fmla="*/ 4536573 w 4709940"/>
              <a:gd name="connsiteY1" fmla="*/ 1029985 h 4253266"/>
              <a:gd name="connsiteX2" fmla="*/ 4527692 w 4709940"/>
              <a:gd name="connsiteY2" fmla="*/ 2326545 h 4253266"/>
              <a:gd name="connsiteX3" fmla="*/ 4527692 w 4709940"/>
              <a:gd name="connsiteY3" fmla="*/ 3536797 h 4253266"/>
              <a:gd name="connsiteX4" fmla="*/ 4539992 w 4709940"/>
              <a:gd name="connsiteY4" fmla="*/ 4253266 h 4253266"/>
              <a:gd name="connsiteX5" fmla="*/ 3096074 w 4709940"/>
              <a:gd name="connsiteY5" fmla="*/ 4248347 h 4253266"/>
              <a:gd name="connsiteX6" fmla="*/ 875344 w 4709940"/>
              <a:gd name="connsiteY6" fmla="*/ 4253266 h 4253266"/>
              <a:gd name="connsiteX7" fmla="*/ 319684 w 4709940"/>
              <a:gd name="connsiteY7" fmla="*/ 3126188 h 4253266"/>
              <a:gd name="connsiteX8" fmla="*/ 4536783 w 4709940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18811 w 4539992"/>
              <a:gd name="connsiteY1" fmla="*/ 1029985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36783 w 4539992"/>
              <a:gd name="connsiteY0" fmla="*/ 8722 h 4253266"/>
              <a:gd name="connsiteX1" fmla="*/ 4536573 w 4539992"/>
              <a:gd name="connsiteY1" fmla="*/ 1074387 h 4253266"/>
              <a:gd name="connsiteX2" fmla="*/ 4527692 w 4539992"/>
              <a:gd name="connsiteY2" fmla="*/ 2326545 h 4253266"/>
              <a:gd name="connsiteX3" fmla="*/ 4527692 w 4539992"/>
              <a:gd name="connsiteY3" fmla="*/ 3536797 h 4253266"/>
              <a:gd name="connsiteX4" fmla="*/ 4539992 w 4539992"/>
              <a:gd name="connsiteY4" fmla="*/ 4253266 h 4253266"/>
              <a:gd name="connsiteX5" fmla="*/ 3096074 w 4539992"/>
              <a:gd name="connsiteY5" fmla="*/ 4248347 h 4253266"/>
              <a:gd name="connsiteX6" fmla="*/ 875344 w 4539992"/>
              <a:gd name="connsiteY6" fmla="*/ 4253266 h 4253266"/>
              <a:gd name="connsiteX7" fmla="*/ 319684 w 4539992"/>
              <a:gd name="connsiteY7" fmla="*/ 3126188 h 4253266"/>
              <a:gd name="connsiteX8" fmla="*/ 4536783 w 4539992"/>
              <a:gd name="connsiteY8" fmla="*/ 8722 h 4253266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79660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31818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36839 w 4549139"/>
              <a:gd name="connsiteY3" fmla="*/ 3542070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549139"/>
              <a:gd name="connsiteY0" fmla="*/ 13995 h 4258539"/>
              <a:gd name="connsiteX1" fmla="*/ 4545720 w 4549139"/>
              <a:gd name="connsiteY1" fmla="*/ 1049777 h 4258539"/>
              <a:gd name="connsiteX2" fmla="*/ 4536839 w 4549139"/>
              <a:gd name="connsiteY2" fmla="*/ 2361700 h 4258539"/>
              <a:gd name="connsiteX3" fmla="*/ 4544309 w 4549139"/>
              <a:gd name="connsiteY3" fmla="*/ 3504717 h 4258539"/>
              <a:gd name="connsiteX4" fmla="*/ 4549139 w 4549139"/>
              <a:gd name="connsiteY4" fmla="*/ 4258539 h 4258539"/>
              <a:gd name="connsiteX5" fmla="*/ 3105221 w 4549139"/>
              <a:gd name="connsiteY5" fmla="*/ 4253620 h 4258539"/>
              <a:gd name="connsiteX6" fmla="*/ 884491 w 4549139"/>
              <a:gd name="connsiteY6" fmla="*/ 4258539 h 4258539"/>
              <a:gd name="connsiteX7" fmla="*/ 328831 w 4549139"/>
              <a:gd name="connsiteY7" fmla="*/ 3131461 h 4258539"/>
              <a:gd name="connsiteX8" fmla="*/ 4545930 w 4549139"/>
              <a:gd name="connsiteY8" fmla="*/ 13995 h 4258539"/>
              <a:gd name="connsiteX0" fmla="*/ 4545930 w 4652207"/>
              <a:gd name="connsiteY0" fmla="*/ 13995 h 4258539"/>
              <a:gd name="connsiteX1" fmla="*/ 4545720 w 4652207"/>
              <a:gd name="connsiteY1" fmla="*/ 1049777 h 4258539"/>
              <a:gd name="connsiteX2" fmla="*/ 4536839 w 4652207"/>
              <a:gd name="connsiteY2" fmla="*/ 2361700 h 4258539"/>
              <a:gd name="connsiteX3" fmla="*/ 4549139 w 4652207"/>
              <a:gd name="connsiteY3" fmla="*/ 4258539 h 4258539"/>
              <a:gd name="connsiteX4" fmla="*/ 3105221 w 4652207"/>
              <a:gd name="connsiteY4" fmla="*/ 4253620 h 4258539"/>
              <a:gd name="connsiteX5" fmla="*/ 884491 w 4652207"/>
              <a:gd name="connsiteY5" fmla="*/ 4258539 h 4258539"/>
              <a:gd name="connsiteX6" fmla="*/ 328831 w 4652207"/>
              <a:gd name="connsiteY6" fmla="*/ 3131461 h 4258539"/>
              <a:gd name="connsiteX7" fmla="*/ 4545930 w 4652207"/>
              <a:gd name="connsiteY7" fmla="*/ 13995 h 4258539"/>
              <a:gd name="connsiteX0" fmla="*/ 4545930 w 4655080"/>
              <a:gd name="connsiteY0" fmla="*/ 13995 h 4258539"/>
              <a:gd name="connsiteX1" fmla="*/ 4545720 w 4655080"/>
              <a:gd name="connsiteY1" fmla="*/ 1049777 h 4258539"/>
              <a:gd name="connsiteX2" fmla="*/ 4549139 w 4655080"/>
              <a:gd name="connsiteY2" fmla="*/ 4258539 h 4258539"/>
              <a:gd name="connsiteX3" fmla="*/ 3105221 w 4655080"/>
              <a:gd name="connsiteY3" fmla="*/ 4253620 h 4258539"/>
              <a:gd name="connsiteX4" fmla="*/ 884491 w 4655080"/>
              <a:gd name="connsiteY4" fmla="*/ 4258539 h 4258539"/>
              <a:gd name="connsiteX5" fmla="*/ 328831 w 4655080"/>
              <a:gd name="connsiteY5" fmla="*/ 3131461 h 4258539"/>
              <a:gd name="connsiteX6" fmla="*/ 4545930 w 4655080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549309"/>
              <a:gd name="connsiteY0" fmla="*/ 13995 h 4258539"/>
              <a:gd name="connsiteX1" fmla="*/ 4545720 w 4549309"/>
              <a:gd name="connsiteY1" fmla="*/ 1049777 h 4258539"/>
              <a:gd name="connsiteX2" fmla="*/ 4549139 w 4549309"/>
              <a:gd name="connsiteY2" fmla="*/ 4258539 h 4258539"/>
              <a:gd name="connsiteX3" fmla="*/ 3105221 w 4549309"/>
              <a:gd name="connsiteY3" fmla="*/ 4253620 h 4258539"/>
              <a:gd name="connsiteX4" fmla="*/ 884491 w 4549309"/>
              <a:gd name="connsiteY4" fmla="*/ 4258539 h 4258539"/>
              <a:gd name="connsiteX5" fmla="*/ 328831 w 4549309"/>
              <a:gd name="connsiteY5" fmla="*/ 3131461 h 4258539"/>
              <a:gd name="connsiteX6" fmla="*/ 4545930 w 4549309"/>
              <a:gd name="connsiteY6" fmla="*/ 13995 h 4258539"/>
              <a:gd name="connsiteX0" fmla="*/ 4545930 w 4920120"/>
              <a:gd name="connsiteY0" fmla="*/ 13995 h 4258539"/>
              <a:gd name="connsiteX1" fmla="*/ 4549139 w 4920120"/>
              <a:gd name="connsiteY1" fmla="*/ 4258539 h 4258539"/>
              <a:gd name="connsiteX2" fmla="*/ 3105221 w 4920120"/>
              <a:gd name="connsiteY2" fmla="*/ 4253620 h 4258539"/>
              <a:gd name="connsiteX3" fmla="*/ 884491 w 4920120"/>
              <a:gd name="connsiteY3" fmla="*/ 4258539 h 4258539"/>
              <a:gd name="connsiteX4" fmla="*/ 328831 w 4920120"/>
              <a:gd name="connsiteY4" fmla="*/ 3131461 h 4258539"/>
              <a:gd name="connsiteX5" fmla="*/ 4545930 w 4920120"/>
              <a:gd name="connsiteY5" fmla="*/ 13995 h 4258539"/>
              <a:gd name="connsiteX0" fmla="*/ 4545930 w 4857953"/>
              <a:gd name="connsiteY0" fmla="*/ 13995 h 4258539"/>
              <a:gd name="connsiteX1" fmla="*/ 4549139 w 4857953"/>
              <a:gd name="connsiteY1" fmla="*/ 4258539 h 4258539"/>
              <a:gd name="connsiteX2" fmla="*/ 3105221 w 4857953"/>
              <a:gd name="connsiteY2" fmla="*/ 4253620 h 4258539"/>
              <a:gd name="connsiteX3" fmla="*/ 884491 w 4857953"/>
              <a:gd name="connsiteY3" fmla="*/ 4258539 h 4258539"/>
              <a:gd name="connsiteX4" fmla="*/ 328831 w 4857953"/>
              <a:gd name="connsiteY4" fmla="*/ 3131461 h 4258539"/>
              <a:gd name="connsiteX5" fmla="*/ 4545930 w 4857953"/>
              <a:gd name="connsiteY5" fmla="*/ 13995 h 4258539"/>
              <a:gd name="connsiteX0" fmla="*/ 4545930 w 4549139"/>
              <a:gd name="connsiteY0" fmla="*/ 13995 h 4258539"/>
              <a:gd name="connsiteX1" fmla="*/ 4549139 w 4549139"/>
              <a:gd name="connsiteY1" fmla="*/ 4258539 h 4258539"/>
              <a:gd name="connsiteX2" fmla="*/ 3105221 w 4549139"/>
              <a:gd name="connsiteY2" fmla="*/ 4253620 h 4258539"/>
              <a:gd name="connsiteX3" fmla="*/ 884491 w 4549139"/>
              <a:gd name="connsiteY3" fmla="*/ 4258539 h 4258539"/>
              <a:gd name="connsiteX4" fmla="*/ 328831 w 4549139"/>
              <a:gd name="connsiteY4" fmla="*/ 3131461 h 4258539"/>
              <a:gd name="connsiteX5" fmla="*/ 4545930 w 4549139"/>
              <a:gd name="connsiteY5" fmla="*/ 13995 h 4258539"/>
              <a:gd name="connsiteX0" fmla="*/ 6155481 w 6158690"/>
              <a:gd name="connsiteY0" fmla="*/ 13995 h 4258539"/>
              <a:gd name="connsiteX1" fmla="*/ 6158690 w 6158690"/>
              <a:gd name="connsiteY1" fmla="*/ 4258539 h 4258539"/>
              <a:gd name="connsiteX2" fmla="*/ 4714772 w 6158690"/>
              <a:gd name="connsiteY2" fmla="*/ 4253620 h 4258539"/>
              <a:gd name="connsiteX3" fmla="*/ 9945 w 6158690"/>
              <a:gd name="connsiteY3" fmla="*/ 4225288 h 4258539"/>
              <a:gd name="connsiteX4" fmla="*/ 1938382 w 6158690"/>
              <a:gd name="connsiteY4" fmla="*/ 3131461 h 4258539"/>
              <a:gd name="connsiteX5" fmla="*/ 6155481 w 6158690"/>
              <a:gd name="connsiteY5" fmla="*/ 13995 h 4258539"/>
              <a:gd name="connsiteX0" fmla="*/ 6139030 w 6158690"/>
              <a:gd name="connsiteY0" fmla="*/ 7625 h 6829115"/>
              <a:gd name="connsiteX1" fmla="*/ 6158690 w 6158690"/>
              <a:gd name="connsiteY1" fmla="*/ 6829115 h 6829115"/>
              <a:gd name="connsiteX2" fmla="*/ 4714772 w 6158690"/>
              <a:gd name="connsiteY2" fmla="*/ 6824196 h 6829115"/>
              <a:gd name="connsiteX3" fmla="*/ 9945 w 6158690"/>
              <a:gd name="connsiteY3" fmla="*/ 6795864 h 6829115"/>
              <a:gd name="connsiteX4" fmla="*/ 1938382 w 6158690"/>
              <a:gd name="connsiteY4" fmla="*/ 5702037 h 6829115"/>
              <a:gd name="connsiteX5" fmla="*/ 6139030 w 6158690"/>
              <a:gd name="connsiteY5" fmla="*/ 7625 h 6829115"/>
              <a:gd name="connsiteX0" fmla="*/ 6136452 w 6156112"/>
              <a:gd name="connsiteY0" fmla="*/ 320152 h 7141642"/>
              <a:gd name="connsiteX1" fmla="*/ 6156112 w 6156112"/>
              <a:gd name="connsiteY1" fmla="*/ 7141642 h 7141642"/>
              <a:gd name="connsiteX2" fmla="*/ 4712194 w 6156112"/>
              <a:gd name="connsiteY2" fmla="*/ 7136723 h 7141642"/>
              <a:gd name="connsiteX3" fmla="*/ 7367 w 6156112"/>
              <a:gd name="connsiteY3" fmla="*/ 7108391 h 7141642"/>
              <a:gd name="connsiteX4" fmla="*/ 2840608 w 6156112"/>
              <a:gd name="connsiteY4" fmla="*/ 228906 h 7141642"/>
              <a:gd name="connsiteX5" fmla="*/ 6136452 w 6156112"/>
              <a:gd name="connsiteY5" fmla="*/ 320152 h 7141642"/>
              <a:gd name="connsiteX0" fmla="*/ 6137839 w 6157499"/>
              <a:gd name="connsiteY0" fmla="*/ 320152 h 7141642"/>
              <a:gd name="connsiteX1" fmla="*/ 6157499 w 6157499"/>
              <a:gd name="connsiteY1" fmla="*/ 7141642 h 7141642"/>
              <a:gd name="connsiteX2" fmla="*/ 4713581 w 6157499"/>
              <a:gd name="connsiteY2" fmla="*/ 7136723 h 7141642"/>
              <a:gd name="connsiteX3" fmla="*/ 8754 w 6157499"/>
              <a:gd name="connsiteY3" fmla="*/ 7108391 h 7141642"/>
              <a:gd name="connsiteX4" fmla="*/ 2841995 w 6157499"/>
              <a:gd name="connsiteY4" fmla="*/ 228906 h 7141642"/>
              <a:gd name="connsiteX5" fmla="*/ 6137839 w 6157499"/>
              <a:gd name="connsiteY5" fmla="*/ 320152 h 7141642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7839 w 6157499"/>
              <a:gd name="connsiteY0" fmla="*/ 146004 h 6967494"/>
              <a:gd name="connsiteX1" fmla="*/ 6157499 w 6157499"/>
              <a:gd name="connsiteY1" fmla="*/ 6967494 h 6967494"/>
              <a:gd name="connsiteX2" fmla="*/ 4713581 w 6157499"/>
              <a:gd name="connsiteY2" fmla="*/ 6962575 h 6967494"/>
              <a:gd name="connsiteX3" fmla="*/ 8754 w 6157499"/>
              <a:gd name="connsiteY3" fmla="*/ 6934243 h 6967494"/>
              <a:gd name="connsiteX4" fmla="*/ 2841995 w 6157499"/>
              <a:gd name="connsiteY4" fmla="*/ 54758 h 6967494"/>
              <a:gd name="connsiteX5" fmla="*/ 6137839 w 6157499"/>
              <a:gd name="connsiteY5" fmla="*/ 146004 h 6967494"/>
              <a:gd name="connsiteX0" fmla="*/ 6138154 w 6157814"/>
              <a:gd name="connsiteY0" fmla="*/ 146004 h 6967494"/>
              <a:gd name="connsiteX1" fmla="*/ 6157814 w 6157814"/>
              <a:gd name="connsiteY1" fmla="*/ 6967494 h 6967494"/>
              <a:gd name="connsiteX2" fmla="*/ 4713896 w 6157814"/>
              <a:gd name="connsiteY2" fmla="*/ 6962575 h 6967494"/>
              <a:gd name="connsiteX3" fmla="*/ 9069 w 6157814"/>
              <a:gd name="connsiteY3" fmla="*/ 6934243 h 6967494"/>
              <a:gd name="connsiteX4" fmla="*/ 2842310 w 6157814"/>
              <a:gd name="connsiteY4" fmla="*/ 54758 h 6967494"/>
              <a:gd name="connsiteX5" fmla="*/ 6138154 w 6157814"/>
              <a:gd name="connsiteY5" fmla="*/ 146004 h 6967494"/>
              <a:gd name="connsiteX0" fmla="*/ 6137646 w 6157306"/>
              <a:gd name="connsiteY0" fmla="*/ 146004 h 6967494"/>
              <a:gd name="connsiteX1" fmla="*/ 6157306 w 6157306"/>
              <a:gd name="connsiteY1" fmla="*/ 6967494 h 6967494"/>
              <a:gd name="connsiteX2" fmla="*/ 4713388 w 6157306"/>
              <a:gd name="connsiteY2" fmla="*/ 6962575 h 6967494"/>
              <a:gd name="connsiteX3" fmla="*/ 8561 w 6157306"/>
              <a:gd name="connsiteY3" fmla="*/ 6934243 h 6967494"/>
              <a:gd name="connsiteX4" fmla="*/ 2841802 w 6157306"/>
              <a:gd name="connsiteY4" fmla="*/ 54758 h 6967494"/>
              <a:gd name="connsiteX5" fmla="*/ 6137646 w 6157306"/>
              <a:gd name="connsiteY5" fmla="*/ 146004 h 6967494"/>
              <a:gd name="connsiteX0" fmla="*/ 6137646 w 6157306"/>
              <a:gd name="connsiteY0" fmla="*/ 91246 h 6912736"/>
              <a:gd name="connsiteX1" fmla="*/ 6157306 w 6157306"/>
              <a:gd name="connsiteY1" fmla="*/ 6912736 h 6912736"/>
              <a:gd name="connsiteX2" fmla="*/ 4713388 w 6157306"/>
              <a:gd name="connsiteY2" fmla="*/ 6907817 h 6912736"/>
              <a:gd name="connsiteX3" fmla="*/ 8561 w 6157306"/>
              <a:gd name="connsiteY3" fmla="*/ 6879485 h 6912736"/>
              <a:gd name="connsiteX4" fmla="*/ 2841802 w 6157306"/>
              <a:gd name="connsiteY4" fmla="*/ 0 h 6912736"/>
              <a:gd name="connsiteX5" fmla="*/ 6137646 w 6157306"/>
              <a:gd name="connsiteY5" fmla="*/ 91246 h 6912736"/>
              <a:gd name="connsiteX0" fmla="*/ 6137403 w 6157063"/>
              <a:gd name="connsiteY0" fmla="*/ 38995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37403 w 6157063"/>
              <a:gd name="connsiteY5" fmla="*/ 38995 h 6860485"/>
              <a:gd name="connsiteX0" fmla="*/ 6137403 w 6157063"/>
              <a:gd name="connsiteY0" fmla="*/ 87295 h 6908785"/>
              <a:gd name="connsiteX1" fmla="*/ 6157063 w 6157063"/>
              <a:gd name="connsiteY1" fmla="*/ 6908785 h 6908785"/>
              <a:gd name="connsiteX2" fmla="*/ 4713145 w 6157063"/>
              <a:gd name="connsiteY2" fmla="*/ 6903866 h 6908785"/>
              <a:gd name="connsiteX3" fmla="*/ 8318 w 6157063"/>
              <a:gd name="connsiteY3" fmla="*/ 6875534 h 6908785"/>
              <a:gd name="connsiteX4" fmla="*/ 2929454 w 6157063"/>
              <a:gd name="connsiteY4" fmla="*/ 48300 h 6908785"/>
              <a:gd name="connsiteX5" fmla="*/ 6137403 w 6157063"/>
              <a:gd name="connsiteY5" fmla="*/ 87295 h 6908785"/>
              <a:gd name="connsiteX0" fmla="*/ 6142574 w 6157063"/>
              <a:gd name="connsiteY0" fmla="*/ 81092 h 6939158"/>
              <a:gd name="connsiteX1" fmla="*/ 6157063 w 6157063"/>
              <a:gd name="connsiteY1" fmla="*/ 6939158 h 6939158"/>
              <a:gd name="connsiteX2" fmla="*/ 4713145 w 6157063"/>
              <a:gd name="connsiteY2" fmla="*/ 6934239 h 6939158"/>
              <a:gd name="connsiteX3" fmla="*/ 8318 w 6157063"/>
              <a:gd name="connsiteY3" fmla="*/ 6905907 h 6939158"/>
              <a:gd name="connsiteX4" fmla="*/ 2929454 w 6157063"/>
              <a:gd name="connsiteY4" fmla="*/ 78673 h 6939158"/>
              <a:gd name="connsiteX5" fmla="*/ 6142574 w 6157063"/>
              <a:gd name="connsiteY5" fmla="*/ 81092 h 6939158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42574 w 6157063"/>
              <a:gd name="connsiteY0" fmla="*/ 2419 h 6860485"/>
              <a:gd name="connsiteX1" fmla="*/ 6157063 w 6157063"/>
              <a:gd name="connsiteY1" fmla="*/ 6860485 h 6860485"/>
              <a:gd name="connsiteX2" fmla="*/ 4713145 w 6157063"/>
              <a:gd name="connsiteY2" fmla="*/ 6855566 h 6860485"/>
              <a:gd name="connsiteX3" fmla="*/ 8318 w 6157063"/>
              <a:gd name="connsiteY3" fmla="*/ 6827234 h 6860485"/>
              <a:gd name="connsiteX4" fmla="*/ 2929454 w 6157063"/>
              <a:gd name="connsiteY4" fmla="*/ 0 h 6860485"/>
              <a:gd name="connsiteX5" fmla="*/ 6142574 w 6157063"/>
              <a:gd name="connsiteY5" fmla="*/ 2419 h 6860485"/>
              <a:gd name="connsiteX0" fmla="*/ 6134256 w 6148745"/>
              <a:gd name="connsiteY0" fmla="*/ 2419 h 6860485"/>
              <a:gd name="connsiteX1" fmla="*/ 6148745 w 6148745"/>
              <a:gd name="connsiteY1" fmla="*/ 6860485 h 6860485"/>
              <a:gd name="connsiteX2" fmla="*/ 4704827 w 6148745"/>
              <a:gd name="connsiteY2" fmla="*/ 6855566 h 6860485"/>
              <a:gd name="connsiteX3" fmla="*/ 0 w 6148745"/>
              <a:gd name="connsiteY3" fmla="*/ 6827234 h 6860485"/>
              <a:gd name="connsiteX4" fmla="*/ 2921136 w 6148745"/>
              <a:gd name="connsiteY4" fmla="*/ 0 h 6860485"/>
              <a:gd name="connsiteX5" fmla="*/ 6134256 w 6148745"/>
              <a:gd name="connsiteY5" fmla="*/ 2419 h 6860485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8 w 6080457"/>
              <a:gd name="connsiteY0" fmla="*/ 2419 h 6861739"/>
              <a:gd name="connsiteX1" fmla="*/ 6080457 w 6080457"/>
              <a:gd name="connsiteY1" fmla="*/ 6860485 h 6861739"/>
              <a:gd name="connsiteX2" fmla="*/ 4636539 w 6080457"/>
              <a:gd name="connsiteY2" fmla="*/ 6855566 h 6861739"/>
              <a:gd name="connsiteX3" fmla="*/ 0 w 6080457"/>
              <a:gd name="connsiteY3" fmla="*/ 6861739 h 6861739"/>
              <a:gd name="connsiteX4" fmla="*/ 2852848 w 6080457"/>
              <a:gd name="connsiteY4" fmla="*/ 0 h 6861739"/>
              <a:gd name="connsiteX5" fmla="*/ 6065968 w 6080457"/>
              <a:gd name="connsiteY5" fmla="*/ 2419 h 6861739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0 h 6863716"/>
              <a:gd name="connsiteX1" fmla="*/ 6080457 w 6080457"/>
              <a:gd name="connsiteY1" fmla="*/ 6862462 h 6863716"/>
              <a:gd name="connsiteX2" fmla="*/ 4636539 w 6080457"/>
              <a:gd name="connsiteY2" fmla="*/ 6857543 h 6863716"/>
              <a:gd name="connsiteX3" fmla="*/ 0 w 6080457"/>
              <a:gd name="connsiteY3" fmla="*/ 6863716 h 6863716"/>
              <a:gd name="connsiteX4" fmla="*/ 2852848 w 6080457"/>
              <a:gd name="connsiteY4" fmla="*/ 1977 h 6863716"/>
              <a:gd name="connsiteX5" fmla="*/ 6065969 w 6080457"/>
              <a:gd name="connsiteY5" fmla="*/ 0 h 6863716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48498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080457"/>
              <a:gd name="connsiteY0" fmla="*/ 11212 h 6874928"/>
              <a:gd name="connsiteX1" fmla="*/ 6080457 w 6080457"/>
              <a:gd name="connsiteY1" fmla="*/ 6873674 h 6874928"/>
              <a:gd name="connsiteX2" fmla="*/ 4636539 w 6080457"/>
              <a:gd name="connsiteY2" fmla="*/ 6868755 h 6874928"/>
              <a:gd name="connsiteX3" fmla="*/ 0 w 6080457"/>
              <a:gd name="connsiteY3" fmla="*/ 6874928 h 6874928"/>
              <a:gd name="connsiteX4" fmla="*/ 2865899 w 6080457"/>
              <a:gd name="connsiteY4" fmla="*/ 0 h 6874928"/>
              <a:gd name="connsiteX5" fmla="*/ 6065969 w 6080457"/>
              <a:gd name="connsiteY5" fmla="*/ 11212 h 6874928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162223"/>
              <a:gd name="connsiteY0" fmla="*/ 479535 h 7343251"/>
              <a:gd name="connsiteX1" fmla="*/ 4733433 w 6162223"/>
              <a:gd name="connsiteY1" fmla="*/ 512568 h 7343251"/>
              <a:gd name="connsiteX2" fmla="*/ 6080457 w 6162223"/>
              <a:gd name="connsiteY2" fmla="*/ 7341997 h 7343251"/>
              <a:gd name="connsiteX3" fmla="*/ 4636539 w 6162223"/>
              <a:gd name="connsiteY3" fmla="*/ 7337078 h 7343251"/>
              <a:gd name="connsiteX4" fmla="*/ 0 w 6162223"/>
              <a:gd name="connsiteY4" fmla="*/ 7343251 h 7343251"/>
              <a:gd name="connsiteX5" fmla="*/ 2865899 w 6162223"/>
              <a:gd name="connsiteY5" fmla="*/ 468323 h 7343251"/>
              <a:gd name="connsiteX6" fmla="*/ 6065969 w 6162223"/>
              <a:gd name="connsiteY6" fmla="*/ 479535 h 7343251"/>
              <a:gd name="connsiteX0" fmla="*/ 6065969 w 6371702"/>
              <a:gd name="connsiteY0" fmla="*/ 11212 h 6874928"/>
              <a:gd name="connsiteX1" fmla="*/ 6080457 w 6371702"/>
              <a:gd name="connsiteY1" fmla="*/ 6873674 h 6874928"/>
              <a:gd name="connsiteX2" fmla="*/ 4636539 w 6371702"/>
              <a:gd name="connsiteY2" fmla="*/ 6868755 h 6874928"/>
              <a:gd name="connsiteX3" fmla="*/ 0 w 6371702"/>
              <a:gd name="connsiteY3" fmla="*/ 6874928 h 6874928"/>
              <a:gd name="connsiteX4" fmla="*/ 2865899 w 6371702"/>
              <a:gd name="connsiteY4" fmla="*/ 0 h 6874928"/>
              <a:gd name="connsiteX5" fmla="*/ 6065969 w 6371702"/>
              <a:gd name="connsiteY5" fmla="*/ 11212 h 6874928"/>
              <a:gd name="connsiteX0" fmla="*/ 6065970 w 6371703"/>
              <a:gd name="connsiteY0" fmla="*/ 11212 h 6874928"/>
              <a:gd name="connsiteX1" fmla="*/ 6080457 w 6371703"/>
              <a:gd name="connsiteY1" fmla="*/ 6873674 h 6874928"/>
              <a:gd name="connsiteX2" fmla="*/ 4636539 w 6371703"/>
              <a:gd name="connsiteY2" fmla="*/ 6868755 h 6874928"/>
              <a:gd name="connsiteX3" fmla="*/ 0 w 6371703"/>
              <a:gd name="connsiteY3" fmla="*/ 6874928 h 6874928"/>
              <a:gd name="connsiteX4" fmla="*/ 2865899 w 6371703"/>
              <a:gd name="connsiteY4" fmla="*/ 0 h 6874928"/>
              <a:gd name="connsiteX5" fmla="*/ 6065970 w 6371703"/>
              <a:gd name="connsiteY5" fmla="*/ 11212 h 6874928"/>
              <a:gd name="connsiteX0" fmla="*/ 6065970 w 6191522"/>
              <a:gd name="connsiteY0" fmla="*/ 11212 h 6874928"/>
              <a:gd name="connsiteX1" fmla="*/ 6080457 w 6191522"/>
              <a:gd name="connsiteY1" fmla="*/ 6873674 h 6874928"/>
              <a:gd name="connsiteX2" fmla="*/ 4636539 w 6191522"/>
              <a:gd name="connsiteY2" fmla="*/ 6868755 h 6874928"/>
              <a:gd name="connsiteX3" fmla="*/ 0 w 6191522"/>
              <a:gd name="connsiteY3" fmla="*/ 6874928 h 6874928"/>
              <a:gd name="connsiteX4" fmla="*/ 2865899 w 6191522"/>
              <a:gd name="connsiteY4" fmla="*/ 0 h 6874928"/>
              <a:gd name="connsiteX5" fmla="*/ 6065970 w 6191522"/>
              <a:gd name="connsiteY5" fmla="*/ 11212 h 6874928"/>
              <a:gd name="connsiteX0" fmla="*/ 6065970 w 6543291"/>
              <a:gd name="connsiteY0" fmla="*/ 11212 h 7242383"/>
              <a:gd name="connsiteX1" fmla="*/ 6489078 w 6543291"/>
              <a:gd name="connsiteY1" fmla="*/ 7242383 h 7242383"/>
              <a:gd name="connsiteX2" fmla="*/ 4636539 w 6543291"/>
              <a:gd name="connsiteY2" fmla="*/ 6868755 h 7242383"/>
              <a:gd name="connsiteX3" fmla="*/ 0 w 6543291"/>
              <a:gd name="connsiteY3" fmla="*/ 6874928 h 7242383"/>
              <a:gd name="connsiteX4" fmla="*/ 2865899 w 6543291"/>
              <a:gd name="connsiteY4" fmla="*/ 0 h 7242383"/>
              <a:gd name="connsiteX5" fmla="*/ 6065970 w 6543291"/>
              <a:gd name="connsiteY5" fmla="*/ 11212 h 7242383"/>
              <a:gd name="connsiteX0" fmla="*/ 6065970 w 6133144"/>
              <a:gd name="connsiteY0" fmla="*/ 11212 h 6874928"/>
              <a:gd name="connsiteX1" fmla="*/ 4636539 w 6133144"/>
              <a:gd name="connsiteY1" fmla="*/ 6868755 h 6874928"/>
              <a:gd name="connsiteX2" fmla="*/ 0 w 6133144"/>
              <a:gd name="connsiteY2" fmla="*/ 6874928 h 6874928"/>
              <a:gd name="connsiteX3" fmla="*/ 2865899 w 6133144"/>
              <a:gd name="connsiteY3" fmla="*/ 0 h 6874928"/>
              <a:gd name="connsiteX4" fmla="*/ 6065970 w 6133144"/>
              <a:gd name="connsiteY4" fmla="*/ 11212 h 6874928"/>
              <a:gd name="connsiteX0" fmla="*/ 4956856 w 5286887"/>
              <a:gd name="connsiteY0" fmla="*/ 0 h 6878464"/>
              <a:gd name="connsiteX1" fmla="*/ 4636539 w 5286887"/>
              <a:gd name="connsiteY1" fmla="*/ 6872291 h 6878464"/>
              <a:gd name="connsiteX2" fmla="*/ 0 w 5286887"/>
              <a:gd name="connsiteY2" fmla="*/ 6878464 h 6878464"/>
              <a:gd name="connsiteX3" fmla="*/ 2865899 w 5286887"/>
              <a:gd name="connsiteY3" fmla="*/ 3536 h 6878464"/>
              <a:gd name="connsiteX4" fmla="*/ 4956856 w 5286887"/>
              <a:gd name="connsiteY4" fmla="*/ 0 h 6878464"/>
              <a:gd name="connsiteX0" fmla="*/ 4956856 w 5206575"/>
              <a:gd name="connsiteY0" fmla="*/ 0 h 6878464"/>
              <a:gd name="connsiteX1" fmla="*/ 4636539 w 5206575"/>
              <a:gd name="connsiteY1" fmla="*/ 6872291 h 6878464"/>
              <a:gd name="connsiteX2" fmla="*/ 0 w 5206575"/>
              <a:gd name="connsiteY2" fmla="*/ 6878464 h 6878464"/>
              <a:gd name="connsiteX3" fmla="*/ 2865899 w 5206575"/>
              <a:gd name="connsiteY3" fmla="*/ 3536 h 6878464"/>
              <a:gd name="connsiteX4" fmla="*/ 4956856 w 5206575"/>
              <a:gd name="connsiteY4" fmla="*/ 0 h 6878464"/>
              <a:gd name="connsiteX0" fmla="*/ 4956856 w 5328114"/>
              <a:gd name="connsiteY0" fmla="*/ 0 h 6878464"/>
              <a:gd name="connsiteX1" fmla="*/ 4826257 w 5328114"/>
              <a:gd name="connsiteY1" fmla="*/ 6872291 h 6878464"/>
              <a:gd name="connsiteX2" fmla="*/ 0 w 5328114"/>
              <a:gd name="connsiteY2" fmla="*/ 6878464 h 6878464"/>
              <a:gd name="connsiteX3" fmla="*/ 2865899 w 5328114"/>
              <a:gd name="connsiteY3" fmla="*/ 3536 h 6878464"/>
              <a:gd name="connsiteX4" fmla="*/ 4956856 w 5328114"/>
              <a:gd name="connsiteY4" fmla="*/ 0 h 6878464"/>
              <a:gd name="connsiteX0" fmla="*/ 4956856 w 4966815"/>
              <a:gd name="connsiteY0" fmla="*/ 0 h 6878464"/>
              <a:gd name="connsiteX1" fmla="*/ 4826257 w 4966815"/>
              <a:gd name="connsiteY1" fmla="*/ 6872291 h 6878464"/>
              <a:gd name="connsiteX2" fmla="*/ 0 w 4966815"/>
              <a:gd name="connsiteY2" fmla="*/ 6878464 h 6878464"/>
              <a:gd name="connsiteX3" fmla="*/ 2865899 w 4966815"/>
              <a:gd name="connsiteY3" fmla="*/ 3536 h 6878464"/>
              <a:gd name="connsiteX4" fmla="*/ 4956856 w 4966815"/>
              <a:gd name="connsiteY4" fmla="*/ 0 h 6878464"/>
              <a:gd name="connsiteX0" fmla="*/ 4956856 w 4975535"/>
              <a:gd name="connsiteY0" fmla="*/ 0 h 6878464"/>
              <a:gd name="connsiteX1" fmla="*/ 4957601 w 4975535"/>
              <a:gd name="connsiteY1" fmla="*/ 6872291 h 6878464"/>
              <a:gd name="connsiteX2" fmla="*/ 0 w 4975535"/>
              <a:gd name="connsiteY2" fmla="*/ 6878464 h 6878464"/>
              <a:gd name="connsiteX3" fmla="*/ 2865899 w 4975535"/>
              <a:gd name="connsiteY3" fmla="*/ 3536 h 6878464"/>
              <a:gd name="connsiteX4" fmla="*/ 4956856 w 4975535"/>
              <a:gd name="connsiteY4" fmla="*/ 0 h 6878464"/>
              <a:gd name="connsiteX0" fmla="*/ 4956856 w 4979573"/>
              <a:gd name="connsiteY0" fmla="*/ 0 h 6878464"/>
              <a:gd name="connsiteX1" fmla="*/ 4957601 w 4979573"/>
              <a:gd name="connsiteY1" fmla="*/ 6872291 h 6878464"/>
              <a:gd name="connsiteX2" fmla="*/ 0 w 4979573"/>
              <a:gd name="connsiteY2" fmla="*/ 6878464 h 6878464"/>
              <a:gd name="connsiteX3" fmla="*/ 2865899 w 4979573"/>
              <a:gd name="connsiteY3" fmla="*/ 3536 h 6878464"/>
              <a:gd name="connsiteX4" fmla="*/ 4956856 w 4979573"/>
              <a:gd name="connsiteY4" fmla="*/ 0 h 6878464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4971450 w 4994167"/>
              <a:gd name="connsiteY0" fmla="*/ 0 h 6872291"/>
              <a:gd name="connsiteX1" fmla="*/ 4972195 w 4994167"/>
              <a:gd name="connsiteY1" fmla="*/ 6872291 h 6872291"/>
              <a:gd name="connsiteX2" fmla="*/ 0 w 4994167"/>
              <a:gd name="connsiteY2" fmla="*/ 6863716 h 6872291"/>
              <a:gd name="connsiteX3" fmla="*/ 2880493 w 4994167"/>
              <a:gd name="connsiteY3" fmla="*/ 3536 h 6872291"/>
              <a:gd name="connsiteX4" fmla="*/ 4971450 w 4994167"/>
              <a:gd name="connsiteY4" fmla="*/ 0 h 6872291"/>
              <a:gd name="connsiteX0" fmla="*/ 5067281 w 5089998"/>
              <a:gd name="connsiteY0" fmla="*/ 11213 h 6883504"/>
              <a:gd name="connsiteX1" fmla="*/ 5068026 w 5089998"/>
              <a:gd name="connsiteY1" fmla="*/ 6883504 h 6883504"/>
              <a:gd name="connsiteX2" fmla="*/ 95831 w 5089998"/>
              <a:gd name="connsiteY2" fmla="*/ 6874929 h 6883504"/>
              <a:gd name="connsiteX3" fmla="*/ 86789 w 5089998"/>
              <a:gd name="connsiteY3" fmla="*/ 0 h 6883504"/>
              <a:gd name="connsiteX4" fmla="*/ 5067281 w 5089998"/>
              <a:gd name="connsiteY4" fmla="*/ 11213 h 6883504"/>
              <a:gd name="connsiteX0" fmla="*/ 4995749 w 5018466"/>
              <a:gd name="connsiteY0" fmla="*/ 11213 h 6883504"/>
              <a:gd name="connsiteX1" fmla="*/ 4996494 w 5018466"/>
              <a:gd name="connsiteY1" fmla="*/ 6883504 h 6883504"/>
              <a:gd name="connsiteX2" fmla="*/ 2884647 w 5018466"/>
              <a:gd name="connsiteY2" fmla="*/ 6845432 h 6883504"/>
              <a:gd name="connsiteX3" fmla="*/ 15257 w 5018466"/>
              <a:gd name="connsiteY3" fmla="*/ 0 h 6883504"/>
              <a:gd name="connsiteX4" fmla="*/ 4995749 w 5018466"/>
              <a:gd name="connsiteY4" fmla="*/ 11213 h 688350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4999909 w 5022626"/>
              <a:gd name="connsiteY0" fmla="*/ 11213 h 7386774"/>
              <a:gd name="connsiteX1" fmla="*/ 5000654 w 5022626"/>
              <a:gd name="connsiteY1" fmla="*/ 6883504 h 7386774"/>
              <a:gd name="connsiteX2" fmla="*/ 2888807 w 5022626"/>
              <a:gd name="connsiteY2" fmla="*/ 6845432 h 7386774"/>
              <a:gd name="connsiteX3" fmla="*/ 19417 w 5022626"/>
              <a:gd name="connsiteY3" fmla="*/ 0 h 7386774"/>
              <a:gd name="connsiteX4" fmla="*/ 4999909 w 5022626"/>
              <a:gd name="connsiteY4" fmla="*/ 11213 h 738677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8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7060 w 5029777"/>
              <a:gd name="connsiteY0" fmla="*/ 11213 h 6883504"/>
              <a:gd name="connsiteX1" fmla="*/ 5007805 w 5029777"/>
              <a:gd name="connsiteY1" fmla="*/ 6883504 h 6883504"/>
              <a:gd name="connsiteX2" fmla="*/ 2895959 w 5029777"/>
              <a:gd name="connsiteY2" fmla="*/ 6845432 h 6883504"/>
              <a:gd name="connsiteX3" fmla="*/ 26568 w 5029777"/>
              <a:gd name="connsiteY3" fmla="*/ 0 h 6883504"/>
              <a:gd name="connsiteX4" fmla="*/ 5007060 w 5029777"/>
              <a:gd name="connsiteY4" fmla="*/ 11213 h 6883504"/>
              <a:gd name="connsiteX0" fmla="*/ 5008244 w 5030961"/>
              <a:gd name="connsiteY0" fmla="*/ 11213 h 6883504"/>
              <a:gd name="connsiteX1" fmla="*/ 5008989 w 5030961"/>
              <a:gd name="connsiteY1" fmla="*/ 6883504 h 6883504"/>
              <a:gd name="connsiteX2" fmla="*/ 2897143 w 5030961"/>
              <a:gd name="connsiteY2" fmla="*/ 6845432 h 6883504"/>
              <a:gd name="connsiteX3" fmla="*/ 27752 w 5030961"/>
              <a:gd name="connsiteY3" fmla="*/ 0 h 6883504"/>
              <a:gd name="connsiteX4" fmla="*/ 5008244 w 5030961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3209"/>
              <a:gd name="connsiteY0" fmla="*/ 11213 h 6883504"/>
              <a:gd name="connsiteX1" fmla="*/ 4981237 w 5003209"/>
              <a:gd name="connsiteY1" fmla="*/ 6883504 h 6883504"/>
              <a:gd name="connsiteX2" fmla="*/ 2869391 w 5003209"/>
              <a:gd name="connsiteY2" fmla="*/ 6845432 h 6883504"/>
              <a:gd name="connsiteX3" fmla="*/ 0 w 5003209"/>
              <a:gd name="connsiteY3" fmla="*/ 0 h 6883504"/>
              <a:gd name="connsiteX4" fmla="*/ 4980492 w 500320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69391 w 5009089"/>
              <a:gd name="connsiteY2" fmla="*/ 6845432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69338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5009089"/>
              <a:gd name="connsiteY0" fmla="*/ 11213 h 6883504"/>
              <a:gd name="connsiteX1" fmla="*/ 4981237 w 5009089"/>
              <a:gd name="connsiteY1" fmla="*/ 6883504 h 6883504"/>
              <a:gd name="connsiteX2" fmla="*/ 2887133 w 5009089"/>
              <a:gd name="connsiteY2" fmla="*/ 6875314 h 6883504"/>
              <a:gd name="connsiteX3" fmla="*/ 0 w 5009089"/>
              <a:gd name="connsiteY3" fmla="*/ 0 h 6883504"/>
              <a:gd name="connsiteX4" fmla="*/ 4980492 w 5009089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11213 h 6883504"/>
              <a:gd name="connsiteX1" fmla="*/ 4981237 w 4983596"/>
              <a:gd name="connsiteY1" fmla="*/ 6883504 h 6883504"/>
              <a:gd name="connsiteX2" fmla="*/ 2887133 w 4983596"/>
              <a:gd name="connsiteY2" fmla="*/ 6875314 h 6883504"/>
              <a:gd name="connsiteX3" fmla="*/ 0 w 4983596"/>
              <a:gd name="connsiteY3" fmla="*/ 0 h 6883504"/>
              <a:gd name="connsiteX4" fmla="*/ 4980492 w 4983596"/>
              <a:gd name="connsiteY4" fmla="*/ 11213 h 6883504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5236 h 6877527"/>
              <a:gd name="connsiteX1" fmla="*/ 4981237 w 4983596"/>
              <a:gd name="connsiteY1" fmla="*/ 6877527 h 6877527"/>
              <a:gd name="connsiteX2" fmla="*/ 2887133 w 4983596"/>
              <a:gd name="connsiteY2" fmla="*/ 6869337 h 6877527"/>
              <a:gd name="connsiteX3" fmla="*/ 0 w 4983596"/>
              <a:gd name="connsiteY3" fmla="*/ 0 h 6877527"/>
              <a:gd name="connsiteX4" fmla="*/ 4980492 w 4983596"/>
              <a:gd name="connsiteY4" fmla="*/ 5236 h 6877527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64101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3596"/>
              <a:gd name="connsiteY0" fmla="*/ 0 h 6872291"/>
              <a:gd name="connsiteX1" fmla="*/ 4981237 w 4983596"/>
              <a:gd name="connsiteY1" fmla="*/ 6872291 h 6872291"/>
              <a:gd name="connsiteX2" fmla="*/ 2887133 w 4983596"/>
              <a:gd name="connsiteY2" fmla="*/ 6870078 h 6872291"/>
              <a:gd name="connsiteX3" fmla="*/ 0 w 4983596"/>
              <a:gd name="connsiteY3" fmla="*/ 740 h 6872291"/>
              <a:gd name="connsiteX4" fmla="*/ 4980492 w 4983596"/>
              <a:gd name="connsiteY4" fmla="*/ 0 h 6872291"/>
              <a:gd name="connsiteX0" fmla="*/ 4980492 w 4981460"/>
              <a:gd name="connsiteY0" fmla="*/ 0 h 6872291"/>
              <a:gd name="connsiteX1" fmla="*/ 4981237 w 4981460"/>
              <a:gd name="connsiteY1" fmla="*/ 6872291 h 6872291"/>
              <a:gd name="connsiteX2" fmla="*/ 2887133 w 4981460"/>
              <a:gd name="connsiteY2" fmla="*/ 6870078 h 6872291"/>
              <a:gd name="connsiteX3" fmla="*/ 0 w 4981460"/>
              <a:gd name="connsiteY3" fmla="*/ 740 h 6872291"/>
              <a:gd name="connsiteX4" fmla="*/ 4980492 w 4981460"/>
              <a:gd name="connsiteY4" fmla="*/ 0 h 6872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1460" h="6872291">
                <a:moveTo>
                  <a:pt x="4980492" y="0"/>
                </a:moveTo>
                <a:cubicBezTo>
                  <a:pt x="4982963" y="2686624"/>
                  <a:pt x="4979742" y="3608234"/>
                  <a:pt x="4981237" y="6872291"/>
                </a:cubicBezTo>
                <a:lnTo>
                  <a:pt x="2887133" y="6870078"/>
                </a:lnTo>
                <a:lnTo>
                  <a:pt x="0" y="740"/>
                </a:lnTo>
                <a:lnTo>
                  <a:pt x="4980492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7167716" cy="1012262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43897" y="1515599"/>
            <a:ext cx="7167716" cy="4674185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3893946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943896" y="1515600"/>
            <a:ext cx="5075903" cy="4650738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515600"/>
            <a:ext cx="5110316" cy="4650738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27.3.2019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CaaS-arkkitehtuuri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4323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27.3.2019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CaaS-arkkitehtuuri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7857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27.3.2019</a:t>
            </a: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CaaS-arkkitehtuuri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4377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40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10.pn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9940414" cy="10122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43897" y="1515600"/>
            <a:ext cx="9940414" cy="4509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28149" y="6387121"/>
            <a:ext cx="27432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27.3.2019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239075" y="6387121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CaaS-arkkitehtuuri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305308" y="6387121"/>
            <a:ext cx="505691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B32E1D9-9C4A-4BEA-95F0-31304F063251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1" y="6306450"/>
            <a:ext cx="1825681" cy="42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0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11" r:id="rId2"/>
    <p:sldLayoutId id="2147483710" r:id="rId3"/>
    <p:sldLayoutId id="2147483712" r:id="rId4"/>
    <p:sldLayoutId id="2147483683" r:id="rId5"/>
    <p:sldLayoutId id="2147483686" r:id="rId6"/>
    <p:sldLayoutId id="2147483662" r:id="rId7"/>
    <p:sldLayoutId id="2147483664" r:id="rId8"/>
    <p:sldLayoutId id="2147483665" r:id="rId9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0"/>
        </a:spcBef>
        <a:spcAft>
          <a:spcPts val="1000"/>
        </a:spcAft>
        <a:buClr>
          <a:srgbClr val="018285"/>
        </a:buClr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531813" indent="-265113" algn="l" defTabSz="914400" rtl="0" eaLnBrk="1" latinLnBrk="0" hangingPunct="1">
        <a:lnSpc>
          <a:spcPct val="114000"/>
        </a:lnSpc>
        <a:spcBef>
          <a:spcPts val="0"/>
        </a:spcBef>
        <a:spcAft>
          <a:spcPts val="900"/>
        </a:spcAft>
        <a:buClr>
          <a:srgbClr val="018285"/>
        </a:buClr>
        <a:buFont typeface="Verdana" panose="020B0604030504040204" pitchFamily="34" charset="0"/>
        <a:buChar char="‒"/>
        <a:defRPr sz="2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814388" indent="-282575" algn="l" defTabSz="914400" rtl="0" eaLnBrk="1" latinLnBrk="0" hangingPunct="1">
        <a:lnSpc>
          <a:spcPct val="114000"/>
        </a:lnSpc>
        <a:spcBef>
          <a:spcPts val="0"/>
        </a:spcBef>
        <a:spcAft>
          <a:spcPts val="800"/>
        </a:spcAft>
        <a:buClr>
          <a:srgbClr val="01828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081088" indent="-2667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on paikkamerkki 1"/>
          <p:cNvSpPr>
            <a:spLocks noGrp="1"/>
          </p:cNvSpPr>
          <p:nvPr>
            <p:ph type="title"/>
          </p:nvPr>
        </p:nvSpPr>
        <p:spPr>
          <a:xfrm>
            <a:off x="943897" y="678426"/>
            <a:ext cx="9940414" cy="10122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9" name="Tekstin paikkamerkki 2"/>
          <p:cNvSpPr>
            <a:spLocks noGrp="1"/>
          </p:cNvSpPr>
          <p:nvPr>
            <p:ph type="body" idx="1"/>
          </p:nvPr>
        </p:nvSpPr>
        <p:spPr>
          <a:xfrm>
            <a:off x="943897" y="1825625"/>
            <a:ext cx="99404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Clr>
                <a:srgbClr val="018285"/>
              </a:buClr>
              <a:buSzTx/>
              <a:buFont typeface="Verdana" panose="020B0604030504040204" pitchFamily="34" charset="0"/>
              <a:buChar char="‒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Muokkaa tekstin perustyylejä</a:t>
            </a:r>
          </a:p>
          <a:p>
            <a:pPr marL="531813" marR="0" lvl="1" indent="-265113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900"/>
              </a:spcAft>
              <a:buClr>
                <a:srgbClr val="018285"/>
              </a:buClr>
              <a:buSzTx/>
              <a:buFont typeface="Verdana" panose="020B0604030504040204" pitchFamily="34" charset="0"/>
              <a:buChar char="‒"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toinen taso</a:t>
            </a:r>
          </a:p>
          <a:p>
            <a:pPr marL="814388" marR="0" lvl="2" indent="-282575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rgbClr val="01828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kolmas taso</a:t>
            </a:r>
          </a:p>
          <a:p>
            <a:pPr marL="1081088" marR="0" lvl="3" indent="-26670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Neljäs taso</a:t>
            </a: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1" y="6306450"/>
            <a:ext cx="1825681" cy="42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1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4" r:id="rId2"/>
    <p:sldLayoutId id="2147483684" r:id="rId3"/>
    <p:sldLayoutId id="2147483713" r:id="rId4"/>
    <p:sldLayoutId id="2147483694" r:id="rId5"/>
    <p:sldLayoutId id="2147483695" r:id="rId6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i-FI" sz="2800" b="1" kern="1200" dirty="0">
          <a:solidFill>
            <a:srgbClr val="00808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114000"/>
        </a:lnSpc>
        <a:spcBef>
          <a:spcPts val="0"/>
        </a:spcBef>
        <a:spcAft>
          <a:spcPts val="1000"/>
        </a:spcAft>
        <a:buClr>
          <a:srgbClr val="018285"/>
        </a:buClr>
        <a:buSzTx/>
        <a:buFont typeface="Verdana" panose="020B0604030504040204" pitchFamily="34" charset="0"/>
        <a:buChar char="‒"/>
        <a:tabLst/>
        <a:defRPr lang="fi-FI" sz="2400" kern="1200" dirty="0" smtClean="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531813" marR="0" indent="-265113" algn="l" defTabSz="914400" rtl="0" eaLnBrk="1" fontAlgn="auto" latinLnBrk="0" hangingPunct="1">
        <a:lnSpc>
          <a:spcPct val="114000"/>
        </a:lnSpc>
        <a:spcBef>
          <a:spcPts val="0"/>
        </a:spcBef>
        <a:spcAft>
          <a:spcPts val="900"/>
        </a:spcAft>
        <a:buClr>
          <a:srgbClr val="018285"/>
        </a:buClr>
        <a:buSzTx/>
        <a:buFont typeface="Verdana" panose="020B0604030504040204" pitchFamily="34" charset="0"/>
        <a:buChar char="‒"/>
        <a:tabLst/>
        <a:defRPr lang="fi-FI" sz="2200" kern="1200" dirty="0" smtClean="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814388" marR="0" indent="-282575" algn="l" defTabSz="914400" rtl="0" eaLnBrk="1" fontAlgn="auto" latinLnBrk="0" hangingPunct="1">
        <a:lnSpc>
          <a:spcPct val="114000"/>
        </a:lnSpc>
        <a:spcBef>
          <a:spcPts val="0"/>
        </a:spcBef>
        <a:spcAft>
          <a:spcPts val="800"/>
        </a:spcAft>
        <a:buClr>
          <a:srgbClr val="018285"/>
        </a:buClr>
        <a:buSzTx/>
        <a:buFont typeface="Arial" panose="020B0604020202020204" pitchFamily="34" charset="0"/>
        <a:buChar char="•"/>
        <a:tabLst/>
        <a:defRPr lang="fi-FI" sz="2000" kern="1200" dirty="0" smtClean="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081088" marR="0" indent="-266700" algn="l" defTabSz="914400" rtl="0" eaLnBrk="1" fontAlgn="auto" latinLnBrk="0" hangingPunct="1">
        <a:lnSpc>
          <a:spcPct val="114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lang="fi-FI" sz="1600" kern="1200" dirty="0" smtClean="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9940414" cy="10122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43897" y="1515600"/>
            <a:ext cx="9940414" cy="4509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28149" y="6387121"/>
            <a:ext cx="27432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7639FE7-4580-4E26-9281-FC0A21B96992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 dirty="0">
              <a:solidFill>
                <a:srgbClr val="292929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239075" y="6387121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 smtClean="0">
                <a:solidFill>
                  <a:srgbClr val="292929"/>
                </a:solidFill>
              </a:rPr>
              <a:t>CaaS-arkkitehtuuri</a:t>
            </a:r>
            <a:endParaRPr lang="fi-FI" dirty="0">
              <a:solidFill>
                <a:srgbClr val="292929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305308" y="6387121"/>
            <a:ext cx="505691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‹#›</a:t>
            </a:fld>
            <a:endParaRPr lang="fi-FI" dirty="0">
              <a:solidFill>
                <a:srgbClr val="292929"/>
              </a:solidFill>
            </a:endParaRP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1" y="6306450"/>
            <a:ext cx="1825681" cy="42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9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0"/>
        </a:spcBef>
        <a:spcAft>
          <a:spcPts val="1000"/>
        </a:spcAft>
        <a:buClr>
          <a:srgbClr val="018285"/>
        </a:buClr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531813" indent="-265113" algn="l" defTabSz="914400" rtl="0" eaLnBrk="1" latinLnBrk="0" hangingPunct="1">
        <a:lnSpc>
          <a:spcPct val="114000"/>
        </a:lnSpc>
        <a:spcBef>
          <a:spcPts val="0"/>
        </a:spcBef>
        <a:spcAft>
          <a:spcPts val="900"/>
        </a:spcAft>
        <a:buClr>
          <a:srgbClr val="018285"/>
        </a:buClr>
        <a:buFont typeface="Verdana" panose="020B0604030504040204" pitchFamily="34" charset="0"/>
        <a:buChar char="‒"/>
        <a:defRPr sz="2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814388" indent="-282575" algn="l" defTabSz="914400" rtl="0" eaLnBrk="1" latinLnBrk="0" hangingPunct="1">
        <a:lnSpc>
          <a:spcPct val="114000"/>
        </a:lnSpc>
        <a:spcBef>
          <a:spcPts val="0"/>
        </a:spcBef>
        <a:spcAft>
          <a:spcPts val="800"/>
        </a:spcAft>
        <a:buClr>
          <a:srgbClr val="01828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081088" indent="-26670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="" xmlns:a16="http://schemas.microsoft.com/office/drawing/2014/main" id="{6DF3292F-B36D-7B49-9331-B78D06BB41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8523B-0C24-C34A-B708-52ED7BB635A2}" type="datetimeFigureOut">
              <a:rPr lang="fi-FI" smtClean="0"/>
              <a:t>23.9.2019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="" xmlns:a16="http://schemas.microsoft.com/office/drawing/2014/main" id="{1C58FF42-DACE-B543-BEE4-9B99DED9E1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="" xmlns:a16="http://schemas.microsoft.com/office/drawing/2014/main" id="{E63C04B5-5A80-4A41-8FB1-343B37FCF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6871C-202B-2B46-9213-3EE513AF8C36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="" xmlns:a16="http://schemas.microsoft.com/office/drawing/2014/main" id="{D35FA8D8-1A62-A048-9337-44D88014F2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/>
          <a:srcRect l="5138" t="4244" r="61842"/>
          <a:stretch/>
        </p:blipFill>
        <p:spPr>
          <a:xfrm>
            <a:off x="230523" y="0"/>
            <a:ext cx="2657643" cy="1248937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="" xmlns:a16="http://schemas.microsoft.com/office/drawing/2014/main" id="{889FEC71-B139-2046-935F-BE24F8F4ED14}"/>
              </a:ext>
            </a:extLst>
          </p:cNvPr>
          <p:cNvSpPr/>
          <p:nvPr userDrawn="1"/>
        </p:nvSpPr>
        <p:spPr>
          <a:xfrm>
            <a:off x="0" y="0"/>
            <a:ext cx="2207172" cy="1030288"/>
          </a:xfrm>
          <a:prstGeom prst="rect">
            <a:avLst/>
          </a:prstGeom>
          <a:solidFill>
            <a:srgbClr val="2A41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9" name="Kuva 8">
            <a:extLst>
              <a:ext uri="{FF2B5EF4-FFF2-40B4-BE49-F238E27FC236}">
                <a16:creationId xmlns="" xmlns:a16="http://schemas.microsoft.com/office/drawing/2014/main" id="{43EA0D0B-550F-F740-8A63-DD15CF5CA66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38200" y="262682"/>
            <a:ext cx="992589" cy="54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47" r:id="rId9"/>
    <p:sldLayoutId id="214748374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943897" y="504000"/>
            <a:ext cx="8082872" cy="10122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43897" y="1515600"/>
            <a:ext cx="9940414" cy="4556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28149" y="6387121"/>
            <a:ext cx="27432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E9B86308-1610-4115-8F32-EE7A343E106E}" type="datetime1">
              <a:rPr lang="fi-FI" smtClean="0"/>
              <a:t>23.9.2019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306953" y="6387121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305308" y="6387121"/>
            <a:ext cx="505691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B32E1D9-9C4A-4BEA-95F0-31304F063251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26" y="6414332"/>
            <a:ext cx="1606610" cy="21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52425" indent="-352425" algn="l" defTabSz="914400" rtl="0" eaLnBrk="1" latinLnBrk="0" hangingPunct="1">
        <a:lnSpc>
          <a:spcPct val="114000"/>
        </a:lnSpc>
        <a:spcBef>
          <a:spcPts val="0"/>
        </a:spcBef>
        <a:spcAft>
          <a:spcPts val="1000"/>
        </a:spcAft>
        <a:buClr>
          <a:srgbClr val="018285"/>
        </a:buClr>
        <a:buSzPct val="12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2313" indent="-369888" algn="l" defTabSz="914400" rtl="0" eaLnBrk="1" latinLnBrk="0" hangingPunct="1">
        <a:lnSpc>
          <a:spcPct val="114000"/>
        </a:lnSpc>
        <a:spcBef>
          <a:spcPts val="0"/>
        </a:spcBef>
        <a:spcAft>
          <a:spcPts val="900"/>
        </a:spcAft>
        <a:buClr>
          <a:srgbClr val="018285"/>
        </a:buClr>
        <a:buSzPct val="120000"/>
        <a:buFont typeface="Verdana" panose="020B0604030504040204" pitchFamily="34" charset="0"/>
        <a:buChar char="›"/>
        <a:defRPr sz="2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77900" indent="-255588" algn="l" defTabSz="914400" rtl="0" eaLnBrk="1" latinLnBrk="0" hangingPunct="1">
        <a:lnSpc>
          <a:spcPct val="114000"/>
        </a:lnSpc>
        <a:spcBef>
          <a:spcPts val="0"/>
        </a:spcBef>
        <a:spcAft>
          <a:spcPts val="800"/>
        </a:spcAft>
        <a:buClr>
          <a:srgbClr val="01828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250950" indent="-27305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2103862" y="365125"/>
            <a:ext cx="92499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103862" y="1825625"/>
            <a:ext cx="9249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103862" y="6356350"/>
            <a:ext cx="147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A8716-6C3F-46AF-B9DA-6ED60D8C5EA8}" type="datetimeFigureOut">
              <a:rPr lang="fi-FI" smtClean="0">
                <a:solidFill>
                  <a:srgbClr val="000000">
                    <a:tint val="75000"/>
                  </a:srgbClr>
                </a:solidFill>
              </a:rPr>
              <a:pPr/>
              <a:t>23.9.2019</a:t>
            </a:fld>
            <a:endParaRPr lang="fi-FI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921512" y="6356350"/>
            <a:ext cx="34550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7716646" y="6356350"/>
            <a:ext cx="13973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49CAC-94CB-433D-B121-A57BB8AA81F9}" type="slidenum">
              <a:rPr lang="fi-FI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fi-FI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3AAA653-1482-0048-B25A-B2CA7CD0E2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8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www.linkedin.com/groups/8781050/" TargetMode="External"/><Relationship Id="rId5" Type="http://schemas.openxmlformats.org/officeDocument/2006/relationships/hyperlink" Target="mailto:info@caasnordic.eu" TargetMode="External"/><Relationship Id="rId4" Type="http://schemas.openxmlformats.org/officeDocument/2006/relationships/hyperlink" Target="http://www.caasnordic.eu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1.jpeg"/><Relationship Id="rId11" Type="http://schemas.openxmlformats.org/officeDocument/2006/relationships/image" Target="../media/image46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2.emf"/><Relationship Id="rId5" Type="http://schemas.openxmlformats.org/officeDocument/2006/relationships/image" Target="../media/image51.jpeg"/><Relationship Id="rId4" Type="http://schemas.openxmlformats.org/officeDocument/2006/relationships/image" Target="../media/image5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="" xmlns:a16="http://schemas.microsoft.com/office/drawing/2014/main" id="{984B1A51-E79B-458C-BCF6-3B5DC515B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31195" y="1390262"/>
            <a:ext cx="7760329" cy="5154263"/>
          </a:xfrm>
          <a:prstGeom prst="rect">
            <a:avLst/>
          </a:prstGeom>
        </p:spPr>
      </p:pic>
      <p:pic>
        <p:nvPicPr>
          <p:cNvPr id="7" name="Kuvan paikkamerkki 6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5" r="11295"/>
          <a:stretch>
            <a:fillRect/>
          </a:stretch>
        </p:blipFill>
        <p:spPr/>
      </p:pic>
      <p:sp>
        <p:nvSpPr>
          <p:cNvPr id="3" name="Puolivapaa piirto 9">
            <a:extLst>
              <a:ext uri="{FF2B5EF4-FFF2-40B4-BE49-F238E27FC236}">
                <a16:creationId xmlns="" xmlns:a16="http://schemas.microsoft.com/office/drawing/2014/main" id="{AA8A0FD2-D9E9-433A-AC5F-4349847E8F23}"/>
              </a:ext>
            </a:extLst>
          </p:cNvPr>
          <p:cNvSpPr/>
          <p:nvPr/>
        </p:nvSpPr>
        <p:spPr>
          <a:xfrm>
            <a:off x="8264683" y="1321996"/>
            <a:ext cx="2428383" cy="2401778"/>
          </a:xfrm>
          <a:custGeom>
            <a:avLst/>
            <a:gdLst>
              <a:gd name="connsiteX0" fmla="*/ 0 w 2591603"/>
              <a:gd name="connsiteY0" fmla="*/ 1295802 h 2591603"/>
              <a:gd name="connsiteX1" fmla="*/ 1295802 w 2591603"/>
              <a:gd name="connsiteY1" fmla="*/ 0 h 2591603"/>
              <a:gd name="connsiteX2" fmla="*/ 2591604 w 2591603"/>
              <a:gd name="connsiteY2" fmla="*/ 1295802 h 2591603"/>
              <a:gd name="connsiteX3" fmla="*/ 1295802 w 2591603"/>
              <a:gd name="connsiteY3" fmla="*/ 2591604 h 2591603"/>
              <a:gd name="connsiteX4" fmla="*/ 0 w 2591603"/>
              <a:gd name="connsiteY4" fmla="*/ 1295802 h 2591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1603" h="2591603">
                <a:moveTo>
                  <a:pt x="0" y="1295802"/>
                </a:moveTo>
                <a:cubicBezTo>
                  <a:pt x="0" y="580150"/>
                  <a:pt x="580150" y="0"/>
                  <a:pt x="1295802" y="0"/>
                </a:cubicBezTo>
                <a:cubicBezTo>
                  <a:pt x="2011454" y="0"/>
                  <a:pt x="2591604" y="580150"/>
                  <a:pt x="2591604" y="1295802"/>
                </a:cubicBezTo>
                <a:cubicBezTo>
                  <a:pt x="2591604" y="2011454"/>
                  <a:pt x="2011454" y="2591604"/>
                  <a:pt x="1295802" y="2591604"/>
                </a:cubicBezTo>
                <a:cubicBezTo>
                  <a:pt x="580150" y="2591604"/>
                  <a:pt x="0" y="2011454"/>
                  <a:pt x="0" y="1295802"/>
                </a:cubicBez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345547" tIns="453531" rIns="345547" bIns="971851" numCol="1" spcCol="1270" anchor="ctr" anchorCtr="0">
            <a:noAutofit/>
          </a:bodyPr>
          <a:lstStyle/>
          <a:p>
            <a:pPr algn="ctr" defTabSz="1822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i-FI" sz="2800" dirty="0" err="1" smtClean="0"/>
              <a:t>Blockchain</a:t>
            </a:r>
            <a:endParaRPr lang="fi-FI" sz="2800" dirty="0"/>
          </a:p>
        </p:txBody>
      </p:sp>
      <p:sp>
        <p:nvSpPr>
          <p:cNvPr id="4" name="Puolivapaa piirto 10">
            <a:extLst>
              <a:ext uri="{FF2B5EF4-FFF2-40B4-BE49-F238E27FC236}">
                <a16:creationId xmlns="" xmlns:a16="http://schemas.microsoft.com/office/drawing/2014/main" id="{9F9B68DA-3CAB-4FB4-A4EC-56391F66D6C1}"/>
              </a:ext>
            </a:extLst>
          </p:cNvPr>
          <p:cNvSpPr/>
          <p:nvPr/>
        </p:nvSpPr>
        <p:spPr>
          <a:xfrm>
            <a:off x="9210623" y="2941748"/>
            <a:ext cx="2517159" cy="2401778"/>
          </a:xfrm>
          <a:custGeom>
            <a:avLst/>
            <a:gdLst>
              <a:gd name="connsiteX0" fmla="*/ 0 w 2591603"/>
              <a:gd name="connsiteY0" fmla="*/ 1295802 h 2591603"/>
              <a:gd name="connsiteX1" fmla="*/ 1295802 w 2591603"/>
              <a:gd name="connsiteY1" fmla="*/ 0 h 2591603"/>
              <a:gd name="connsiteX2" fmla="*/ 2591604 w 2591603"/>
              <a:gd name="connsiteY2" fmla="*/ 1295802 h 2591603"/>
              <a:gd name="connsiteX3" fmla="*/ 1295802 w 2591603"/>
              <a:gd name="connsiteY3" fmla="*/ 2591604 h 2591603"/>
              <a:gd name="connsiteX4" fmla="*/ 0 w 2591603"/>
              <a:gd name="connsiteY4" fmla="*/ 1295802 h 2591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1603" h="2591603">
                <a:moveTo>
                  <a:pt x="0" y="1295802"/>
                </a:moveTo>
                <a:cubicBezTo>
                  <a:pt x="0" y="580150"/>
                  <a:pt x="580150" y="0"/>
                  <a:pt x="1295802" y="0"/>
                </a:cubicBezTo>
                <a:cubicBezTo>
                  <a:pt x="2011454" y="0"/>
                  <a:pt x="2591604" y="580150"/>
                  <a:pt x="2591604" y="1295802"/>
                </a:cubicBezTo>
                <a:cubicBezTo>
                  <a:pt x="2591604" y="2011454"/>
                  <a:pt x="2011454" y="2591604"/>
                  <a:pt x="1295802" y="2591604"/>
                </a:cubicBezTo>
                <a:cubicBezTo>
                  <a:pt x="580150" y="2591604"/>
                  <a:pt x="0" y="2011454"/>
                  <a:pt x="0" y="1295802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4219561"/>
              <a:satOff val="-4203"/>
              <a:lumOff val="7745"/>
              <a:alphaOff val="0"/>
            </a:schemeClr>
          </a:fillRef>
          <a:effectRef idx="0">
            <a:schemeClr val="accent3">
              <a:alpha val="50000"/>
              <a:hueOff val="4219561"/>
              <a:satOff val="-4203"/>
              <a:lumOff val="7745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792598" tIns="669498" rIns="244043" bIns="496724" numCol="1" spcCol="1270" anchor="ctr" anchorCtr="0">
            <a:noAutofit/>
          </a:bodyPr>
          <a:lstStyle/>
          <a:p>
            <a:pPr algn="ctr" defTabSz="1822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i-FI" sz="2800" dirty="0" err="1" smtClean="0">
                <a:solidFill>
                  <a:schemeClr val="accent5"/>
                </a:solidFill>
              </a:rPr>
              <a:t>MyData</a:t>
            </a:r>
            <a:endParaRPr lang="fi-FI" sz="2800" dirty="0">
              <a:solidFill>
                <a:schemeClr val="accent5"/>
              </a:solidFill>
            </a:endParaRPr>
          </a:p>
        </p:txBody>
      </p:sp>
      <p:sp>
        <p:nvSpPr>
          <p:cNvPr id="5" name="Puolivapaa piirto 11">
            <a:extLst>
              <a:ext uri="{FF2B5EF4-FFF2-40B4-BE49-F238E27FC236}">
                <a16:creationId xmlns="" xmlns:a16="http://schemas.microsoft.com/office/drawing/2014/main" id="{9DD922B1-F42E-4123-A977-C9E43978889A}"/>
              </a:ext>
            </a:extLst>
          </p:cNvPr>
          <p:cNvSpPr/>
          <p:nvPr/>
        </p:nvSpPr>
        <p:spPr>
          <a:xfrm>
            <a:off x="7315200" y="2941748"/>
            <a:ext cx="2310470" cy="2401778"/>
          </a:xfrm>
          <a:custGeom>
            <a:avLst/>
            <a:gdLst>
              <a:gd name="connsiteX0" fmla="*/ 0 w 2591603"/>
              <a:gd name="connsiteY0" fmla="*/ 1295802 h 2591603"/>
              <a:gd name="connsiteX1" fmla="*/ 1295802 w 2591603"/>
              <a:gd name="connsiteY1" fmla="*/ 0 h 2591603"/>
              <a:gd name="connsiteX2" fmla="*/ 2591604 w 2591603"/>
              <a:gd name="connsiteY2" fmla="*/ 1295802 h 2591603"/>
              <a:gd name="connsiteX3" fmla="*/ 1295802 w 2591603"/>
              <a:gd name="connsiteY3" fmla="*/ 2591604 h 2591603"/>
              <a:gd name="connsiteX4" fmla="*/ 0 w 2591603"/>
              <a:gd name="connsiteY4" fmla="*/ 1295802 h 2591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1603" h="2591603">
                <a:moveTo>
                  <a:pt x="0" y="1295802"/>
                </a:moveTo>
                <a:cubicBezTo>
                  <a:pt x="0" y="580150"/>
                  <a:pt x="580150" y="0"/>
                  <a:pt x="1295802" y="0"/>
                </a:cubicBezTo>
                <a:cubicBezTo>
                  <a:pt x="2011454" y="0"/>
                  <a:pt x="2591604" y="580150"/>
                  <a:pt x="2591604" y="1295802"/>
                </a:cubicBezTo>
                <a:cubicBezTo>
                  <a:pt x="2591604" y="2011454"/>
                  <a:pt x="2011454" y="2591604"/>
                  <a:pt x="1295802" y="2591604"/>
                </a:cubicBezTo>
                <a:cubicBezTo>
                  <a:pt x="580150" y="2591604"/>
                  <a:pt x="0" y="2011454"/>
                  <a:pt x="0" y="1295802"/>
                </a:cubicBezTo>
                <a:close/>
              </a:path>
            </a:pathLst>
          </a:custGeom>
          <a:solidFill>
            <a:srgbClr val="00B0F0">
              <a:alpha val="69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8439121"/>
              <a:satOff val="-8406"/>
              <a:lumOff val="15489"/>
              <a:alphaOff val="0"/>
            </a:schemeClr>
          </a:fillRef>
          <a:effectRef idx="0">
            <a:schemeClr val="accent3">
              <a:alpha val="50000"/>
              <a:hueOff val="8439121"/>
              <a:satOff val="-8406"/>
              <a:lumOff val="15489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44043" tIns="669498" rIns="792598" bIns="496724" numCol="1" spcCol="1270" anchor="ctr" anchorCtr="0">
            <a:noAutofit/>
          </a:bodyPr>
          <a:lstStyle/>
          <a:p>
            <a:pPr algn="ctr" defTabSz="1822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i-FI" sz="3200" dirty="0" smtClean="0">
                <a:solidFill>
                  <a:schemeClr val="bg1"/>
                </a:solidFill>
              </a:rPr>
              <a:t>AI</a:t>
            </a:r>
            <a:endParaRPr lang="fi-FI" sz="3600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4EA4EDA7-F54B-4684-B8D1-257A1F57D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69" y="4837395"/>
            <a:ext cx="9940414" cy="1012262"/>
          </a:xfrm>
        </p:spPr>
        <p:txBody>
          <a:bodyPr>
            <a:normAutofit fontScale="90000"/>
          </a:bodyPr>
          <a:lstStyle/>
          <a:p>
            <a:r>
              <a:rPr lang="fi-FI" sz="53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Corridor</a:t>
            </a:r>
            <a:r>
              <a:rPr lang="fi-FI" sz="53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a Service</a:t>
            </a:r>
            <a:br>
              <a:rPr lang="fi-FI" sz="53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i-FI" sz="2700" b="1" dirty="0" err="1">
                <a:solidFill>
                  <a:schemeClr val="accent2"/>
                </a:solidFill>
              </a:rPr>
              <a:t>f</a:t>
            </a:r>
            <a:r>
              <a:rPr lang="fi-FI" sz="2700" b="1" dirty="0" err="1" smtClean="0">
                <a:solidFill>
                  <a:schemeClr val="accent2"/>
                </a:solidFill>
              </a:rPr>
              <a:t>uture</a:t>
            </a:r>
            <a:r>
              <a:rPr lang="fi-FI" sz="2700" b="1" dirty="0" smtClean="0">
                <a:solidFill>
                  <a:schemeClr val="accent2"/>
                </a:solidFill>
              </a:rPr>
              <a:t> of </a:t>
            </a:r>
            <a:r>
              <a:rPr lang="fi-FI" sz="2700" b="1" dirty="0" err="1" smtClean="0">
                <a:solidFill>
                  <a:schemeClr val="accent2"/>
                </a:solidFill>
              </a:rPr>
              <a:t>logistics</a:t>
            </a:r>
            <a:r>
              <a:rPr lang="fi-FI" sz="2200" b="1" dirty="0">
                <a:solidFill>
                  <a:schemeClr val="accent2"/>
                </a:solidFill>
              </a:rPr>
              <a:t/>
            </a:r>
            <a:br>
              <a:rPr lang="fi-FI" sz="2200" b="1" dirty="0">
                <a:solidFill>
                  <a:schemeClr val="accent2"/>
                </a:solidFill>
              </a:rPr>
            </a:br>
            <a:r>
              <a:rPr lang="fi-FI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i-FI" sz="44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811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9C31AD-F16E-4CC7-ABF9-2BB366C6B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CaaS Nordic association</a:t>
            </a:r>
            <a:endParaRPr lang="en-US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9B1D5C-0003-4104-BC3B-7E56122DA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291" y="1391228"/>
            <a:ext cx="11166764" cy="1832263"/>
          </a:xfrm>
        </p:spPr>
        <p:txBody>
          <a:bodyPr>
            <a:normAutofit fontScale="77500" lnSpcReduction="20000"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CaaS Nordic promotes Corridor as a Service expertise, data sharing and living lab activities in regional and international cooperation.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2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800" dirty="0">
                <a:latin typeface="Arial" panose="020B0604020202020204" pitchFamily="34" charset="0"/>
                <a:cs typeface="Times New Roman" panose="02020603050405020304" pitchFamily="18" charset="0"/>
              </a:rPr>
              <a:t>The purpose of the non-profit association is to promote the emergence of an international logistics hub in the Baltic Sea region for freight transport between the East and the West. </a:t>
            </a:r>
            <a:endParaRPr lang="fi-FI" sz="28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Kuva 29">
            <a:extLst>
              <a:ext uri="{FF2B5EF4-FFF2-40B4-BE49-F238E27FC236}">
                <a16:creationId xmlns="" xmlns:a16="http://schemas.microsoft.com/office/drawing/2014/main" id="{0488E40D-C9A4-4BC8-B894-6904A3BF8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94" y="3293285"/>
            <a:ext cx="7047098" cy="3202724"/>
          </a:xfrm>
          <a:prstGeom prst="rect">
            <a:avLst/>
          </a:prstGeom>
        </p:spPr>
      </p:pic>
      <p:pic>
        <p:nvPicPr>
          <p:cNvPr id="6" name="Kuva 1">
            <a:extLst>
              <a:ext uri="{FF2B5EF4-FFF2-40B4-BE49-F238E27FC236}">
                <a16:creationId xmlns="" xmlns:a16="http://schemas.microsoft.com/office/drawing/2014/main" id="{6E3159A3-B8C1-4878-B239-3EE25AE37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437" y="3293285"/>
            <a:ext cx="4444984" cy="28138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F9506EF-4BE1-4594-8FCE-931618CBBC5A}"/>
              </a:ext>
            </a:extLst>
          </p:cNvPr>
          <p:cNvSpPr txBox="1"/>
          <p:nvPr/>
        </p:nvSpPr>
        <p:spPr>
          <a:xfrm>
            <a:off x="9802929" y="5763675"/>
            <a:ext cx="23860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www.caasnordic.eu</a:t>
            </a: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info@caasnordic.eu</a:t>
            </a:r>
            <a:r>
              <a:rPr kumimoji="0" lang="fi-FI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https://www.linkedin.com/groups/8781050/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3883C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@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CaaSNordic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25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9C31AD-F16E-4CC7-ABF9-2BB366C6B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Finnish Business Finland orchestrating proposal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9B1D5C-0003-4104-BC3B-7E56122DA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839" y="1487055"/>
            <a:ext cx="8008434" cy="470520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Times New Roman" panose="02020603050405020304" pitchFamily="18" charset="0"/>
              </a:rPr>
              <a:t>Supply chain visibility</a:t>
            </a:r>
          </a:p>
          <a:p>
            <a:pPr marL="571500" indent="-571500" algn="just"/>
            <a:r>
              <a:rPr lang="en-US" sz="2800" dirty="0">
                <a:latin typeface="Arial" panose="020B0604020202020204" pitchFamily="34" charset="0"/>
                <a:cs typeface="Times New Roman" panose="02020603050405020304" pitchFamily="18" charset="0"/>
              </a:rPr>
              <a:t>IoT goods tracking</a:t>
            </a:r>
          </a:p>
          <a:p>
            <a:pPr marL="571500" indent="-571500" algn="just"/>
            <a:r>
              <a:rPr lang="en-US" sz="2800" dirty="0">
                <a:latin typeface="Arial" panose="020B0604020202020204" pitchFamily="34" charset="0"/>
                <a:cs typeface="Times New Roman" panose="02020603050405020304" pitchFamily="18" charset="0"/>
              </a:rPr>
              <a:t>Multimodal transport</a:t>
            </a:r>
          </a:p>
          <a:p>
            <a:pPr marL="571500" indent="-571500" algn="just"/>
            <a:r>
              <a:rPr lang="en-US" sz="2800" dirty="0">
                <a:latin typeface="Arial" panose="020B0604020202020204" pitchFamily="34" charset="0"/>
                <a:cs typeface="Times New Roman" panose="02020603050405020304" pitchFamily="18" charset="0"/>
              </a:rPr>
              <a:t>APIs</a:t>
            </a:r>
          </a:p>
          <a:p>
            <a:pPr marL="1028700" lvl="1" indent="-571500" algn="just"/>
            <a:r>
              <a:rPr lang="en-US" dirty="0">
                <a:solidFill>
                  <a:srgbClr val="2A419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LSPs</a:t>
            </a:r>
          </a:p>
          <a:p>
            <a:pPr marL="1028700" lvl="1" indent="-571500" algn="just"/>
            <a:r>
              <a:rPr lang="en-US" dirty="0">
                <a:solidFill>
                  <a:srgbClr val="2A419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Authorities</a:t>
            </a:r>
          </a:p>
          <a:p>
            <a:pPr marL="1028700" lvl="1" indent="-571500" algn="just"/>
            <a:r>
              <a:rPr lang="en-US" dirty="0">
                <a:solidFill>
                  <a:srgbClr val="2A419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Cities</a:t>
            </a:r>
          </a:p>
          <a:p>
            <a:pPr marL="1028700" lvl="1" indent="-571500" algn="just"/>
            <a:r>
              <a:rPr lang="en-US" dirty="0">
                <a:solidFill>
                  <a:srgbClr val="2A419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Consignor/consignee</a:t>
            </a:r>
          </a:p>
          <a:p>
            <a:pPr marL="571500" indent="-571500" algn="just"/>
            <a:r>
              <a:rPr lang="en-US" dirty="0">
                <a:latin typeface="Arial" panose="020B0604020202020204" pitchFamily="34" charset="0"/>
                <a:cs typeface="Times New Roman" panose="02020603050405020304" pitchFamily="18" charset="0"/>
              </a:rPr>
              <a:t>Digital services</a:t>
            </a:r>
          </a:p>
          <a:p>
            <a:pPr marL="1028700" lvl="1" indent="-571500" algn="just"/>
            <a:r>
              <a:rPr lang="en-US" sz="2500" dirty="0">
                <a:solidFill>
                  <a:srgbClr val="2A419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Supply chain - production digital twin</a:t>
            </a:r>
          </a:p>
          <a:p>
            <a:pPr marL="1028700" lvl="1" indent="-571500" algn="just"/>
            <a:r>
              <a:rPr lang="en-US" sz="2500" dirty="0">
                <a:solidFill>
                  <a:srgbClr val="2A419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Booking systems</a:t>
            </a:r>
          </a:p>
          <a:p>
            <a:pPr marL="571500" indent="-571500" algn="just"/>
            <a:r>
              <a:rPr lang="en-US" dirty="0">
                <a:latin typeface="Arial" panose="020B0604020202020204" pitchFamily="34" charset="0"/>
                <a:cs typeface="Times New Roman" panose="02020603050405020304" pitchFamily="18" charset="0"/>
              </a:rPr>
              <a:t>Data sharing</a:t>
            </a:r>
          </a:p>
          <a:p>
            <a:pPr marL="1028700" lvl="1" indent="-571500" algn="just"/>
            <a:r>
              <a:rPr lang="en-US" sz="2500" dirty="0">
                <a:solidFill>
                  <a:srgbClr val="2A419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DLT</a:t>
            </a:r>
          </a:p>
          <a:p>
            <a:pPr marL="1028700" lvl="1" indent="-571500" algn="just"/>
            <a:r>
              <a:rPr lang="en-US" sz="2500" dirty="0">
                <a:solidFill>
                  <a:srgbClr val="2A419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Blockchain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CB84088-7569-4FC6-BF77-F69846434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008" y="1069341"/>
            <a:ext cx="7397955" cy="512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2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Suora yhdysviiva 95"/>
          <p:cNvCxnSpPr>
            <a:stCxn id="50" idx="7"/>
            <a:endCxn id="37" idx="3"/>
          </p:cNvCxnSpPr>
          <p:nvPr/>
        </p:nvCxnSpPr>
        <p:spPr>
          <a:xfrm flipV="1">
            <a:off x="6112138" y="3084112"/>
            <a:ext cx="1779773" cy="2171398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uora yhdysviiva 87"/>
          <p:cNvCxnSpPr>
            <a:stCxn id="36" idx="5"/>
            <a:endCxn id="49" idx="2"/>
          </p:cNvCxnSpPr>
          <p:nvPr/>
        </p:nvCxnSpPr>
        <p:spPr>
          <a:xfrm>
            <a:off x="2473046" y="4342560"/>
            <a:ext cx="1993945" cy="1236363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22" name="Pyöristetty suorakulmio 21"/>
          <p:cNvSpPr/>
          <p:nvPr/>
        </p:nvSpPr>
        <p:spPr>
          <a:xfrm>
            <a:off x="2708809" y="1362395"/>
            <a:ext cx="5042112" cy="3721866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i-FI" sz="2000" b="1" dirty="0" err="1" smtClean="0">
                <a:solidFill>
                  <a:schemeClr val="tx2"/>
                </a:solidFill>
              </a:rPr>
              <a:t>CaaS</a:t>
            </a:r>
            <a:r>
              <a:rPr lang="fi-FI" sz="2000" b="1" dirty="0" smtClean="0">
                <a:solidFill>
                  <a:schemeClr val="tx2"/>
                </a:solidFill>
              </a:rPr>
              <a:t> </a:t>
            </a:r>
            <a:r>
              <a:rPr lang="fi-FI" sz="2000" b="1" dirty="0" err="1" smtClean="0">
                <a:solidFill>
                  <a:schemeClr val="tx2"/>
                </a:solidFill>
              </a:rPr>
              <a:t>Ecosystem</a:t>
            </a:r>
            <a:endParaRPr lang="fi-FI" sz="2000" b="1" dirty="0">
              <a:solidFill>
                <a:schemeClr val="tx2"/>
              </a:solidFill>
            </a:endParaRPr>
          </a:p>
        </p:txBody>
      </p:sp>
      <p:pic>
        <p:nvPicPr>
          <p:cNvPr id="23" name="Kuva 2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922" y="4096435"/>
            <a:ext cx="781125" cy="699351"/>
          </a:xfrm>
          <a:prstGeom prst="rect">
            <a:avLst/>
          </a:prstGeom>
        </p:spPr>
      </p:pic>
      <p:pic>
        <p:nvPicPr>
          <p:cNvPr id="24" name="Kuva 2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1" t="8400" r="620" b="4458"/>
          <a:stretch/>
        </p:blipFill>
        <p:spPr>
          <a:xfrm>
            <a:off x="5877464" y="3229931"/>
            <a:ext cx="542116" cy="810731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5" name="Kuva 2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033" y="2651352"/>
            <a:ext cx="631748" cy="604109"/>
          </a:xfrm>
          <a:prstGeom prst="rect">
            <a:avLst/>
          </a:prstGeom>
        </p:spPr>
      </p:pic>
      <p:pic>
        <p:nvPicPr>
          <p:cNvPr id="26" name="Kuva 25"/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6" t="22159" r="19445" b="16325"/>
          <a:stretch/>
        </p:blipFill>
        <p:spPr>
          <a:xfrm>
            <a:off x="2999922" y="1915440"/>
            <a:ext cx="598914" cy="611137"/>
          </a:xfrm>
          <a:prstGeom prst="rect">
            <a:avLst/>
          </a:prstGeom>
        </p:spPr>
      </p:pic>
      <p:pic>
        <p:nvPicPr>
          <p:cNvPr id="27" name="Kuva 26"/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6" t="4937" r="2841" b="3400"/>
          <a:stretch/>
        </p:blipFill>
        <p:spPr>
          <a:xfrm>
            <a:off x="2911578" y="3098067"/>
            <a:ext cx="775557" cy="786109"/>
          </a:xfrm>
          <a:prstGeom prst="rect">
            <a:avLst/>
          </a:prstGeom>
        </p:spPr>
      </p:pic>
      <p:pic>
        <p:nvPicPr>
          <p:cNvPr id="29" name="Kuva 28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" t="5248" r="9905" b="7613"/>
          <a:stretch/>
        </p:blipFill>
        <p:spPr>
          <a:xfrm>
            <a:off x="4735045" y="4096434"/>
            <a:ext cx="701204" cy="770860"/>
          </a:xfrm>
          <a:prstGeom prst="rect">
            <a:avLst/>
          </a:prstGeom>
        </p:spPr>
      </p:pic>
      <p:pic>
        <p:nvPicPr>
          <p:cNvPr id="31" name="Kuva 30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33" y="3223328"/>
            <a:ext cx="589440" cy="494117"/>
          </a:xfrm>
          <a:prstGeom prst="rect">
            <a:avLst/>
          </a:prstGeom>
          <a:effectLst/>
        </p:spPr>
      </p:pic>
      <p:pic>
        <p:nvPicPr>
          <p:cNvPr id="32" name="Kuva 31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1" t="29279" r="9102" b="15139"/>
          <a:stretch/>
        </p:blipFill>
        <p:spPr>
          <a:xfrm>
            <a:off x="6518111" y="4117515"/>
            <a:ext cx="783771" cy="543415"/>
          </a:xfrm>
          <a:prstGeom prst="rect">
            <a:avLst/>
          </a:prstGeom>
        </p:spPr>
      </p:pic>
      <p:pic>
        <p:nvPicPr>
          <p:cNvPr id="33" name="Kuva 32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456" y="2674093"/>
            <a:ext cx="659596" cy="549320"/>
          </a:xfrm>
          <a:prstGeom prst="rect">
            <a:avLst/>
          </a:prstGeom>
        </p:spPr>
      </p:pic>
      <p:sp>
        <p:nvSpPr>
          <p:cNvPr id="34" name="Ellipsi 33"/>
          <p:cNvSpPr/>
          <p:nvPr/>
        </p:nvSpPr>
        <p:spPr>
          <a:xfrm>
            <a:off x="1640131" y="2384780"/>
            <a:ext cx="349804" cy="3375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/>
          <p:cNvSpPr/>
          <p:nvPr/>
        </p:nvSpPr>
        <p:spPr>
          <a:xfrm>
            <a:off x="1183580" y="3582685"/>
            <a:ext cx="349804" cy="3375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Ellipsi 35"/>
          <p:cNvSpPr/>
          <p:nvPr/>
        </p:nvSpPr>
        <p:spPr>
          <a:xfrm>
            <a:off x="2174470" y="4054460"/>
            <a:ext cx="349804" cy="3375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Ellipsi 36"/>
          <p:cNvSpPr/>
          <p:nvPr/>
        </p:nvSpPr>
        <p:spPr>
          <a:xfrm>
            <a:off x="7840683" y="2796012"/>
            <a:ext cx="349804" cy="3375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Ellipsi 37"/>
          <p:cNvSpPr/>
          <p:nvPr/>
        </p:nvSpPr>
        <p:spPr>
          <a:xfrm>
            <a:off x="8823287" y="3322356"/>
            <a:ext cx="349804" cy="3375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Ellipsi 38"/>
          <p:cNvSpPr/>
          <p:nvPr/>
        </p:nvSpPr>
        <p:spPr>
          <a:xfrm>
            <a:off x="9524847" y="4386343"/>
            <a:ext cx="349804" cy="3375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Ellipsi 48"/>
          <p:cNvSpPr/>
          <p:nvPr/>
        </p:nvSpPr>
        <p:spPr>
          <a:xfrm>
            <a:off x="4466991" y="5410158"/>
            <a:ext cx="349804" cy="3375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Ellipsi 49"/>
          <p:cNvSpPr/>
          <p:nvPr/>
        </p:nvSpPr>
        <p:spPr>
          <a:xfrm>
            <a:off x="5813562" y="5206080"/>
            <a:ext cx="349804" cy="3375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1" name="Kuva 50"/>
          <p:cNvPicPr>
            <a:picLocks noChangeAspect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42" y="1487211"/>
            <a:ext cx="943861" cy="791222"/>
          </a:xfrm>
          <a:prstGeom prst="rect">
            <a:avLst/>
          </a:prstGeom>
        </p:spPr>
      </p:pic>
      <p:sp>
        <p:nvSpPr>
          <p:cNvPr id="62" name="Ellipsi 61"/>
          <p:cNvSpPr/>
          <p:nvPr/>
        </p:nvSpPr>
        <p:spPr>
          <a:xfrm>
            <a:off x="205466" y="1311280"/>
            <a:ext cx="1290976" cy="13046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3" name="Kuva 62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1" t="8400" r="620" b="4458"/>
          <a:stretch/>
        </p:blipFill>
        <p:spPr>
          <a:xfrm>
            <a:off x="10816503" y="4659901"/>
            <a:ext cx="791991" cy="1184418"/>
          </a:xfrm>
          <a:prstGeom prst="rect">
            <a:avLst/>
          </a:prstGeom>
        </p:spPr>
      </p:pic>
      <p:sp>
        <p:nvSpPr>
          <p:cNvPr id="64" name="Ellipsi 63"/>
          <p:cNvSpPr/>
          <p:nvPr/>
        </p:nvSpPr>
        <p:spPr>
          <a:xfrm>
            <a:off x="10487985" y="4556954"/>
            <a:ext cx="1449028" cy="15124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8" name="Kuva 67"/>
          <p:cNvPicPr>
            <a:picLocks noChangeAspect="1"/>
          </p:cNvPicPr>
          <p:nvPr/>
        </p:nvPicPr>
        <p:blipFill rotWithShape="1"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9" t="19083" r="13300" b="7097"/>
          <a:stretch/>
        </p:blipFill>
        <p:spPr>
          <a:xfrm>
            <a:off x="3902496" y="2258128"/>
            <a:ext cx="501891" cy="514760"/>
          </a:xfrm>
          <a:prstGeom prst="rect">
            <a:avLst/>
          </a:prstGeom>
        </p:spPr>
      </p:pic>
      <p:sp>
        <p:nvSpPr>
          <p:cNvPr id="69" name="Freeform 81"/>
          <p:cNvSpPr>
            <a:spLocks noEditPoints="1"/>
          </p:cNvSpPr>
          <p:nvPr/>
        </p:nvSpPr>
        <p:spPr bwMode="auto">
          <a:xfrm>
            <a:off x="5860736" y="2056979"/>
            <a:ext cx="1341090" cy="276535"/>
          </a:xfrm>
          <a:custGeom>
            <a:avLst/>
            <a:gdLst>
              <a:gd name="T0" fmla="*/ 79 w 102"/>
              <a:gd name="T1" fmla="*/ 2 h 21"/>
              <a:gd name="T2" fmla="*/ 0 w 102"/>
              <a:gd name="T3" fmla="*/ 0 h 21"/>
              <a:gd name="T4" fmla="*/ 102 w 102"/>
              <a:gd name="T5" fmla="*/ 21 h 21"/>
              <a:gd name="T6" fmla="*/ 97 w 102"/>
              <a:gd name="T7" fmla="*/ 13 h 21"/>
              <a:gd name="T8" fmla="*/ 7 w 102"/>
              <a:gd name="T9" fmla="*/ 18 h 21"/>
              <a:gd name="T10" fmla="*/ 3 w 102"/>
              <a:gd name="T11" fmla="*/ 17 h 21"/>
              <a:gd name="T12" fmla="*/ 5 w 102"/>
              <a:gd name="T13" fmla="*/ 4 h 21"/>
              <a:gd name="T14" fmla="*/ 9 w 102"/>
              <a:gd name="T15" fmla="*/ 5 h 21"/>
              <a:gd name="T16" fmla="*/ 37 w 102"/>
              <a:gd name="T17" fmla="*/ 12 h 21"/>
              <a:gd name="T18" fmla="*/ 31 w 102"/>
              <a:gd name="T19" fmla="*/ 14 h 21"/>
              <a:gd name="T20" fmla="*/ 30 w 102"/>
              <a:gd name="T21" fmla="*/ 10 h 21"/>
              <a:gd name="T22" fmla="*/ 36 w 102"/>
              <a:gd name="T23" fmla="*/ 8 h 21"/>
              <a:gd name="T24" fmla="*/ 37 w 102"/>
              <a:gd name="T25" fmla="*/ 12 h 21"/>
              <a:gd name="T26" fmla="*/ 45 w 102"/>
              <a:gd name="T27" fmla="*/ 14 h 21"/>
              <a:gd name="T28" fmla="*/ 39 w 102"/>
              <a:gd name="T29" fmla="*/ 12 h 21"/>
              <a:gd name="T30" fmla="*/ 40 w 102"/>
              <a:gd name="T31" fmla="*/ 8 h 21"/>
              <a:gd name="T32" fmla="*/ 46 w 102"/>
              <a:gd name="T33" fmla="*/ 10 h 21"/>
              <a:gd name="T34" fmla="*/ 55 w 102"/>
              <a:gd name="T35" fmla="*/ 12 h 21"/>
              <a:gd name="T36" fmla="*/ 49 w 102"/>
              <a:gd name="T37" fmla="*/ 14 h 21"/>
              <a:gd name="T38" fmla="*/ 48 w 102"/>
              <a:gd name="T39" fmla="*/ 10 h 21"/>
              <a:gd name="T40" fmla="*/ 54 w 102"/>
              <a:gd name="T41" fmla="*/ 8 h 21"/>
              <a:gd name="T42" fmla="*/ 55 w 102"/>
              <a:gd name="T43" fmla="*/ 12 h 21"/>
              <a:gd name="T44" fmla="*/ 65 w 102"/>
              <a:gd name="T45" fmla="*/ 14 h 21"/>
              <a:gd name="T46" fmla="*/ 59 w 102"/>
              <a:gd name="T47" fmla="*/ 12 h 21"/>
              <a:gd name="T48" fmla="*/ 60 w 102"/>
              <a:gd name="T49" fmla="*/ 8 h 21"/>
              <a:gd name="T50" fmla="*/ 66 w 102"/>
              <a:gd name="T51" fmla="*/ 10 h 21"/>
              <a:gd name="T52" fmla="*/ 75 w 102"/>
              <a:gd name="T53" fmla="*/ 17 h 21"/>
              <a:gd name="T54" fmla="*/ 71 w 102"/>
              <a:gd name="T55" fmla="*/ 18 h 21"/>
              <a:gd name="T56" fmla="*/ 70 w 102"/>
              <a:gd name="T57" fmla="*/ 5 h 21"/>
              <a:gd name="T58" fmla="*/ 74 w 102"/>
              <a:gd name="T59" fmla="*/ 4 h 21"/>
              <a:gd name="T60" fmla="*/ 75 w 102"/>
              <a:gd name="T61" fmla="*/ 17 h 21"/>
              <a:gd name="T62" fmla="*/ 80 w 102"/>
              <a:gd name="T63" fmla="*/ 8 h 21"/>
              <a:gd name="T64" fmla="*/ 91 w 102"/>
              <a:gd name="T65" fmla="*/ 1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2" h="21">
                <a:moveTo>
                  <a:pt x="97" y="13"/>
                </a:moveTo>
                <a:cubicBezTo>
                  <a:pt x="97" y="13"/>
                  <a:pt x="85" y="3"/>
                  <a:pt x="79" y="2"/>
                </a:cubicBezTo>
                <a:cubicBezTo>
                  <a:pt x="74" y="1"/>
                  <a:pt x="66" y="0"/>
                  <a:pt x="6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"/>
                  <a:pt x="0" y="21"/>
                  <a:pt x="0" y="21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102" y="19"/>
                  <a:pt x="100" y="16"/>
                  <a:pt x="97" y="13"/>
                </a:cubicBezTo>
                <a:close/>
                <a:moveTo>
                  <a:pt x="9" y="17"/>
                </a:moveTo>
                <a:cubicBezTo>
                  <a:pt x="9" y="18"/>
                  <a:pt x="8" y="18"/>
                  <a:pt x="7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4" y="18"/>
                  <a:pt x="3" y="18"/>
                  <a:pt x="3" y="17"/>
                </a:cubicBezTo>
                <a:cubicBezTo>
                  <a:pt x="3" y="5"/>
                  <a:pt x="3" y="5"/>
                  <a:pt x="3" y="5"/>
                </a:cubicBezTo>
                <a:cubicBezTo>
                  <a:pt x="3" y="4"/>
                  <a:pt x="4" y="4"/>
                  <a:pt x="5" y="4"/>
                </a:cubicBezTo>
                <a:cubicBezTo>
                  <a:pt x="7" y="4"/>
                  <a:pt x="7" y="4"/>
                  <a:pt x="7" y="4"/>
                </a:cubicBezTo>
                <a:cubicBezTo>
                  <a:pt x="8" y="4"/>
                  <a:pt x="9" y="4"/>
                  <a:pt x="9" y="5"/>
                </a:cubicBezTo>
                <a:lnTo>
                  <a:pt x="9" y="17"/>
                </a:lnTo>
                <a:close/>
                <a:moveTo>
                  <a:pt x="37" y="12"/>
                </a:moveTo>
                <a:cubicBezTo>
                  <a:pt x="37" y="13"/>
                  <a:pt x="37" y="14"/>
                  <a:pt x="36" y="14"/>
                </a:cubicBezTo>
                <a:cubicBezTo>
                  <a:pt x="31" y="14"/>
                  <a:pt x="31" y="14"/>
                  <a:pt x="31" y="14"/>
                </a:cubicBezTo>
                <a:cubicBezTo>
                  <a:pt x="31" y="14"/>
                  <a:pt x="30" y="13"/>
                  <a:pt x="30" y="12"/>
                </a:cubicBezTo>
                <a:cubicBezTo>
                  <a:pt x="30" y="10"/>
                  <a:pt x="30" y="10"/>
                  <a:pt x="30" y="10"/>
                </a:cubicBezTo>
                <a:cubicBezTo>
                  <a:pt x="30" y="9"/>
                  <a:pt x="31" y="8"/>
                  <a:pt x="31" y="8"/>
                </a:cubicBezTo>
                <a:cubicBezTo>
                  <a:pt x="36" y="8"/>
                  <a:pt x="36" y="8"/>
                  <a:pt x="36" y="8"/>
                </a:cubicBezTo>
                <a:cubicBezTo>
                  <a:pt x="37" y="8"/>
                  <a:pt x="37" y="9"/>
                  <a:pt x="37" y="10"/>
                </a:cubicBezTo>
                <a:lnTo>
                  <a:pt x="37" y="12"/>
                </a:lnTo>
                <a:close/>
                <a:moveTo>
                  <a:pt x="46" y="12"/>
                </a:moveTo>
                <a:cubicBezTo>
                  <a:pt x="46" y="13"/>
                  <a:pt x="46" y="14"/>
                  <a:pt x="45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39" y="13"/>
                  <a:pt x="39" y="12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9"/>
                  <a:pt x="40" y="8"/>
                  <a:pt x="40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6" y="8"/>
                  <a:pt x="46" y="9"/>
                  <a:pt x="46" y="10"/>
                </a:cubicBezTo>
                <a:lnTo>
                  <a:pt x="46" y="12"/>
                </a:lnTo>
                <a:close/>
                <a:moveTo>
                  <a:pt x="55" y="12"/>
                </a:moveTo>
                <a:cubicBezTo>
                  <a:pt x="55" y="13"/>
                  <a:pt x="55" y="14"/>
                  <a:pt x="54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8" y="13"/>
                  <a:pt x="48" y="12"/>
                </a:cubicBezTo>
                <a:cubicBezTo>
                  <a:pt x="48" y="10"/>
                  <a:pt x="48" y="10"/>
                  <a:pt x="48" y="10"/>
                </a:cubicBezTo>
                <a:cubicBezTo>
                  <a:pt x="48" y="9"/>
                  <a:pt x="49" y="8"/>
                  <a:pt x="49" y="8"/>
                </a:cubicBezTo>
                <a:cubicBezTo>
                  <a:pt x="54" y="8"/>
                  <a:pt x="54" y="8"/>
                  <a:pt x="54" y="8"/>
                </a:cubicBezTo>
                <a:cubicBezTo>
                  <a:pt x="55" y="8"/>
                  <a:pt x="55" y="9"/>
                  <a:pt x="55" y="10"/>
                </a:cubicBezTo>
                <a:lnTo>
                  <a:pt x="55" y="12"/>
                </a:lnTo>
                <a:close/>
                <a:moveTo>
                  <a:pt x="66" y="12"/>
                </a:moveTo>
                <a:cubicBezTo>
                  <a:pt x="66" y="13"/>
                  <a:pt x="65" y="14"/>
                  <a:pt x="65" y="14"/>
                </a:cubicBezTo>
                <a:cubicBezTo>
                  <a:pt x="60" y="14"/>
                  <a:pt x="60" y="14"/>
                  <a:pt x="60" y="14"/>
                </a:cubicBezTo>
                <a:cubicBezTo>
                  <a:pt x="60" y="14"/>
                  <a:pt x="59" y="13"/>
                  <a:pt x="59" y="12"/>
                </a:cubicBezTo>
                <a:cubicBezTo>
                  <a:pt x="59" y="10"/>
                  <a:pt x="59" y="10"/>
                  <a:pt x="59" y="10"/>
                </a:cubicBezTo>
                <a:cubicBezTo>
                  <a:pt x="59" y="9"/>
                  <a:pt x="60" y="8"/>
                  <a:pt x="60" y="8"/>
                </a:cubicBezTo>
                <a:cubicBezTo>
                  <a:pt x="65" y="8"/>
                  <a:pt x="65" y="8"/>
                  <a:pt x="65" y="8"/>
                </a:cubicBezTo>
                <a:cubicBezTo>
                  <a:pt x="65" y="8"/>
                  <a:pt x="66" y="9"/>
                  <a:pt x="66" y="10"/>
                </a:cubicBezTo>
                <a:lnTo>
                  <a:pt x="66" y="12"/>
                </a:lnTo>
                <a:close/>
                <a:moveTo>
                  <a:pt x="75" y="17"/>
                </a:moveTo>
                <a:cubicBezTo>
                  <a:pt x="75" y="18"/>
                  <a:pt x="74" y="18"/>
                  <a:pt x="74" y="18"/>
                </a:cubicBezTo>
                <a:cubicBezTo>
                  <a:pt x="71" y="18"/>
                  <a:pt x="71" y="18"/>
                  <a:pt x="71" y="18"/>
                </a:cubicBezTo>
                <a:cubicBezTo>
                  <a:pt x="70" y="18"/>
                  <a:pt x="70" y="18"/>
                  <a:pt x="70" y="17"/>
                </a:cubicBezTo>
                <a:cubicBezTo>
                  <a:pt x="70" y="5"/>
                  <a:pt x="70" y="5"/>
                  <a:pt x="70" y="5"/>
                </a:cubicBezTo>
                <a:cubicBezTo>
                  <a:pt x="70" y="4"/>
                  <a:pt x="70" y="4"/>
                  <a:pt x="71" y="4"/>
                </a:cubicBezTo>
                <a:cubicBezTo>
                  <a:pt x="74" y="4"/>
                  <a:pt x="74" y="4"/>
                  <a:pt x="74" y="4"/>
                </a:cubicBezTo>
                <a:cubicBezTo>
                  <a:pt x="74" y="4"/>
                  <a:pt x="75" y="4"/>
                  <a:pt x="75" y="5"/>
                </a:cubicBezTo>
                <a:lnTo>
                  <a:pt x="75" y="17"/>
                </a:lnTo>
                <a:close/>
                <a:moveTo>
                  <a:pt x="86" y="11"/>
                </a:moveTo>
                <a:cubicBezTo>
                  <a:pt x="83" y="11"/>
                  <a:pt x="81" y="10"/>
                  <a:pt x="80" y="8"/>
                </a:cubicBezTo>
                <a:cubicBezTo>
                  <a:pt x="79" y="7"/>
                  <a:pt x="79" y="5"/>
                  <a:pt x="79" y="4"/>
                </a:cubicBezTo>
                <a:cubicBezTo>
                  <a:pt x="83" y="5"/>
                  <a:pt x="86" y="7"/>
                  <a:pt x="91" y="11"/>
                </a:cubicBezTo>
                <a:lnTo>
                  <a:pt x="86" y="11"/>
                </a:lnTo>
                <a:close/>
              </a:path>
            </a:pathLst>
          </a:custGeom>
          <a:solidFill>
            <a:srgbClr val="0058B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i-FI" kern="0" smtClean="0">
              <a:solidFill>
                <a:srgbClr val="000000"/>
              </a:solidFill>
            </a:endParaRPr>
          </a:p>
        </p:txBody>
      </p:sp>
      <p:sp>
        <p:nvSpPr>
          <p:cNvPr id="71" name="Freeform 62"/>
          <p:cNvSpPr>
            <a:spLocks/>
          </p:cNvSpPr>
          <p:nvPr/>
        </p:nvSpPr>
        <p:spPr bwMode="auto">
          <a:xfrm>
            <a:off x="4941890" y="2378778"/>
            <a:ext cx="60325" cy="68263"/>
          </a:xfrm>
          <a:custGeom>
            <a:avLst/>
            <a:gdLst>
              <a:gd name="T0" fmla="*/ 0 w 7"/>
              <a:gd name="T1" fmla="*/ 0 h 8"/>
              <a:gd name="T2" fmla="*/ 0 w 7"/>
              <a:gd name="T3" fmla="*/ 8 h 8"/>
              <a:gd name="T4" fmla="*/ 7 w 7"/>
              <a:gd name="T5" fmla="*/ 8 h 8"/>
              <a:gd name="T6" fmla="*/ 0 w 7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7" y="8"/>
                  <a:pt x="7" y="8"/>
                  <a:pt x="7" y="8"/>
                </a:cubicBezTo>
                <a:cubicBezTo>
                  <a:pt x="7" y="8"/>
                  <a:pt x="7" y="0"/>
                  <a:pt x="0" y="0"/>
                </a:cubicBezTo>
                <a:close/>
              </a:path>
            </a:pathLst>
          </a:custGeom>
          <a:solidFill>
            <a:srgbClr val="0058B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i-FI" kern="0">
              <a:solidFill>
                <a:srgbClr val="000000"/>
              </a:solidFill>
            </a:endParaRPr>
          </a:p>
        </p:txBody>
      </p:sp>
      <p:sp>
        <p:nvSpPr>
          <p:cNvPr id="72" name="Freeform 63"/>
          <p:cNvSpPr>
            <a:spLocks/>
          </p:cNvSpPr>
          <p:nvPr/>
        </p:nvSpPr>
        <p:spPr bwMode="auto">
          <a:xfrm>
            <a:off x="4941890" y="2258128"/>
            <a:ext cx="188913" cy="188913"/>
          </a:xfrm>
          <a:custGeom>
            <a:avLst/>
            <a:gdLst>
              <a:gd name="T0" fmla="*/ 0 w 22"/>
              <a:gd name="T1" fmla="*/ 0 h 22"/>
              <a:gd name="T2" fmla="*/ 0 w 22"/>
              <a:gd name="T3" fmla="*/ 7 h 22"/>
              <a:gd name="T4" fmla="*/ 15 w 22"/>
              <a:gd name="T5" fmla="*/ 22 h 22"/>
              <a:gd name="T6" fmla="*/ 22 w 22"/>
              <a:gd name="T7" fmla="*/ 22 h 22"/>
              <a:gd name="T8" fmla="*/ 0 w 22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2">
                <a:moveTo>
                  <a:pt x="0" y="0"/>
                </a:moveTo>
                <a:cubicBezTo>
                  <a:pt x="0" y="7"/>
                  <a:pt x="0" y="7"/>
                  <a:pt x="0" y="7"/>
                </a:cubicBezTo>
                <a:cubicBezTo>
                  <a:pt x="8" y="7"/>
                  <a:pt x="15" y="14"/>
                  <a:pt x="15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10"/>
                  <a:pt x="12" y="0"/>
                  <a:pt x="0" y="0"/>
                </a:cubicBezTo>
                <a:close/>
              </a:path>
            </a:pathLst>
          </a:custGeom>
          <a:solidFill>
            <a:srgbClr val="0058B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i-FI" kern="0">
              <a:solidFill>
                <a:srgbClr val="000000"/>
              </a:solidFill>
            </a:endParaRPr>
          </a:p>
        </p:txBody>
      </p:sp>
      <p:sp>
        <p:nvSpPr>
          <p:cNvPr id="73" name="Freeform 64"/>
          <p:cNvSpPr>
            <a:spLocks/>
          </p:cNvSpPr>
          <p:nvPr/>
        </p:nvSpPr>
        <p:spPr bwMode="auto">
          <a:xfrm>
            <a:off x="4941890" y="2129541"/>
            <a:ext cx="317500" cy="317500"/>
          </a:xfrm>
          <a:custGeom>
            <a:avLst/>
            <a:gdLst>
              <a:gd name="T0" fmla="*/ 0 w 37"/>
              <a:gd name="T1" fmla="*/ 0 h 37"/>
              <a:gd name="T2" fmla="*/ 0 w 37"/>
              <a:gd name="T3" fmla="*/ 7 h 37"/>
              <a:gd name="T4" fmla="*/ 29 w 37"/>
              <a:gd name="T5" fmla="*/ 37 h 37"/>
              <a:gd name="T6" fmla="*/ 37 w 37"/>
              <a:gd name="T7" fmla="*/ 37 h 37"/>
              <a:gd name="T8" fmla="*/ 0 w 37"/>
              <a:gd name="T9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37">
                <a:moveTo>
                  <a:pt x="0" y="0"/>
                </a:moveTo>
                <a:cubicBezTo>
                  <a:pt x="0" y="7"/>
                  <a:pt x="0" y="7"/>
                  <a:pt x="0" y="7"/>
                </a:cubicBezTo>
                <a:cubicBezTo>
                  <a:pt x="16" y="7"/>
                  <a:pt x="29" y="21"/>
                  <a:pt x="29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37" y="17"/>
                  <a:pt x="20" y="0"/>
                  <a:pt x="0" y="0"/>
                </a:cubicBezTo>
                <a:close/>
              </a:path>
            </a:pathLst>
          </a:custGeom>
          <a:solidFill>
            <a:srgbClr val="0058B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i-FI" kern="0">
              <a:solidFill>
                <a:srgbClr val="000000"/>
              </a:solidFill>
            </a:endParaRPr>
          </a:p>
        </p:txBody>
      </p:sp>
      <p:sp>
        <p:nvSpPr>
          <p:cNvPr id="74" name="Freeform 65"/>
          <p:cNvSpPr>
            <a:spLocks/>
          </p:cNvSpPr>
          <p:nvPr/>
        </p:nvSpPr>
        <p:spPr bwMode="auto">
          <a:xfrm>
            <a:off x="4941890" y="2000953"/>
            <a:ext cx="436563" cy="446088"/>
          </a:xfrm>
          <a:custGeom>
            <a:avLst/>
            <a:gdLst>
              <a:gd name="T0" fmla="*/ 0 w 51"/>
              <a:gd name="T1" fmla="*/ 0 h 52"/>
              <a:gd name="T2" fmla="*/ 0 w 51"/>
              <a:gd name="T3" fmla="*/ 8 h 52"/>
              <a:gd name="T4" fmla="*/ 44 w 51"/>
              <a:gd name="T5" fmla="*/ 52 h 52"/>
              <a:gd name="T6" fmla="*/ 51 w 51"/>
              <a:gd name="T7" fmla="*/ 52 h 52"/>
              <a:gd name="T8" fmla="*/ 0 w 51"/>
              <a:gd name="T9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2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4" y="8"/>
                  <a:pt x="44" y="27"/>
                  <a:pt x="44" y="52"/>
                </a:cubicBezTo>
                <a:cubicBezTo>
                  <a:pt x="51" y="52"/>
                  <a:pt x="51" y="52"/>
                  <a:pt x="51" y="52"/>
                </a:cubicBezTo>
                <a:cubicBezTo>
                  <a:pt x="51" y="23"/>
                  <a:pt x="28" y="0"/>
                  <a:pt x="0" y="0"/>
                </a:cubicBezTo>
                <a:close/>
              </a:path>
            </a:pathLst>
          </a:custGeom>
          <a:solidFill>
            <a:srgbClr val="0058B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i-FI" kern="0">
              <a:solidFill>
                <a:srgbClr val="000000"/>
              </a:solidFill>
            </a:endParaRPr>
          </a:p>
        </p:txBody>
      </p:sp>
      <p:sp>
        <p:nvSpPr>
          <p:cNvPr id="75" name="Ellipsi 74"/>
          <p:cNvSpPr/>
          <p:nvPr/>
        </p:nvSpPr>
        <p:spPr>
          <a:xfrm>
            <a:off x="1505206" y="2278433"/>
            <a:ext cx="619669" cy="5813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Ellipsi 75"/>
          <p:cNvSpPr/>
          <p:nvPr/>
        </p:nvSpPr>
        <p:spPr>
          <a:xfrm>
            <a:off x="1067633" y="3453027"/>
            <a:ext cx="619669" cy="5813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7" name="Ellipsi 76"/>
          <p:cNvSpPr/>
          <p:nvPr/>
        </p:nvSpPr>
        <p:spPr>
          <a:xfrm>
            <a:off x="2020021" y="3932541"/>
            <a:ext cx="619669" cy="5813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Ellipsi 77"/>
          <p:cNvSpPr/>
          <p:nvPr/>
        </p:nvSpPr>
        <p:spPr>
          <a:xfrm>
            <a:off x="4322221" y="5278268"/>
            <a:ext cx="619669" cy="5813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Ellipsi 78"/>
          <p:cNvSpPr/>
          <p:nvPr/>
        </p:nvSpPr>
        <p:spPr>
          <a:xfrm>
            <a:off x="5678629" y="5126111"/>
            <a:ext cx="619669" cy="5813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0" name="Ellipsi 79"/>
          <p:cNvSpPr/>
          <p:nvPr/>
        </p:nvSpPr>
        <p:spPr>
          <a:xfrm>
            <a:off x="7769079" y="2674093"/>
            <a:ext cx="619669" cy="5813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1" name="Ellipsi 80"/>
          <p:cNvSpPr/>
          <p:nvPr/>
        </p:nvSpPr>
        <p:spPr>
          <a:xfrm>
            <a:off x="8672382" y="3217780"/>
            <a:ext cx="619669" cy="5813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2" name="Ellipsi 81"/>
          <p:cNvSpPr/>
          <p:nvPr/>
        </p:nvSpPr>
        <p:spPr>
          <a:xfrm>
            <a:off x="9389914" y="4279329"/>
            <a:ext cx="619669" cy="5813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84" name="Suora yhdysviiva 83"/>
          <p:cNvCxnSpPr>
            <a:stCxn id="34" idx="4"/>
            <a:endCxn id="35" idx="0"/>
          </p:cNvCxnSpPr>
          <p:nvPr/>
        </p:nvCxnSpPr>
        <p:spPr>
          <a:xfrm flipH="1">
            <a:off x="1358482" y="2722310"/>
            <a:ext cx="456551" cy="86037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uora yhdysviiva 85"/>
          <p:cNvCxnSpPr>
            <a:stCxn id="35" idx="5"/>
            <a:endCxn id="36" idx="1"/>
          </p:cNvCxnSpPr>
          <p:nvPr/>
        </p:nvCxnSpPr>
        <p:spPr>
          <a:xfrm>
            <a:off x="1482156" y="3870785"/>
            <a:ext cx="743542" cy="23310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uora yhdysviiva 93"/>
          <p:cNvCxnSpPr>
            <a:stCxn id="49" idx="6"/>
            <a:endCxn id="50" idx="3"/>
          </p:cNvCxnSpPr>
          <p:nvPr/>
        </p:nvCxnSpPr>
        <p:spPr>
          <a:xfrm flipV="1">
            <a:off x="4816795" y="5494180"/>
            <a:ext cx="1047995" cy="84743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uora yhdysviiva 97"/>
          <p:cNvCxnSpPr>
            <a:stCxn id="37" idx="6"/>
            <a:endCxn id="38" idx="1"/>
          </p:cNvCxnSpPr>
          <p:nvPr/>
        </p:nvCxnSpPr>
        <p:spPr>
          <a:xfrm>
            <a:off x="8190487" y="2964777"/>
            <a:ext cx="684028" cy="407009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uora yhdysviiva 99"/>
          <p:cNvCxnSpPr>
            <a:stCxn id="38" idx="5"/>
            <a:endCxn id="39" idx="1"/>
          </p:cNvCxnSpPr>
          <p:nvPr/>
        </p:nvCxnSpPr>
        <p:spPr>
          <a:xfrm>
            <a:off x="9121863" y="3610456"/>
            <a:ext cx="454212" cy="825317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uora yhdysviiva 101"/>
          <p:cNvCxnSpPr>
            <a:stCxn id="34" idx="1"/>
            <a:endCxn id="51" idx="2"/>
          </p:cNvCxnSpPr>
          <p:nvPr/>
        </p:nvCxnSpPr>
        <p:spPr>
          <a:xfrm flipH="1" flipV="1">
            <a:off x="859273" y="2278433"/>
            <a:ext cx="832086" cy="155777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uora yhdysviiva 105"/>
          <p:cNvCxnSpPr>
            <a:stCxn id="39" idx="5"/>
            <a:endCxn id="63" idx="1"/>
          </p:cNvCxnSpPr>
          <p:nvPr/>
        </p:nvCxnSpPr>
        <p:spPr>
          <a:xfrm>
            <a:off x="9823423" y="4674443"/>
            <a:ext cx="993080" cy="577667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iruutu 1"/>
          <p:cNvSpPr txBox="1"/>
          <p:nvPr/>
        </p:nvSpPr>
        <p:spPr>
          <a:xfrm>
            <a:off x="4972052" y="221402"/>
            <a:ext cx="6800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dirty="0">
                <a:solidFill>
                  <a:srgbClr val="0058B1"/>
                </a:solidFill>
              </a:rPr>
              <a:t>AVOID BUBBLES IN SUPPLY CHAIN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1027867" y="6079443"/>
            <a:ext cx="9921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dirty="0" smtClean="0">
                <a:solidFill>
                  <a:srgbClr val="0058B1"/>
                </a:solidFill>
              </a:rPr>
              <a:t>CONCEPTUAL CHANGE MAKES CULTURAL CHANGE</a:t>
            </a:r>
            <a:endParaRPr lang="fi-FI" sz="3600" b="1" dirty="0">
              <a:solidFill>
                <a:srgbClr val="0058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32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/>
          <p:cNvSpPr>
            <a:spLocks noGrp="1"/>
          </p:cNvSpPr>
          <p:nvPr>
            <p:ph type="ctrTitle"/>
          </p:nvPr>
        </p:nvSpPr>
        <p:spPr>
          <a:xfrm>
            <a:off x="660400" y="1158239"/>
            <a:ext cx="6549869" cy="848531"/>
          </a:xfrm>
        </p:spPr>
        <p:txBody>
          <a:bodyPr>
            <a:normAutofit/>
          </a:bodyPr>
          <a:lstStyle/>
          <a:p>
            <a:r>
              <a:rPr lang="fi-FI" sz="4800" dirty="0" err="1"/>
              <a:t>Rethinking</a:t>
            </a:r>
            <a:r>
              <a:rPr lang="fi-FI" sz="4800" dirty="0"/>
              <a:t> transport</a:t>
            </a:r>
          </a:p>
        </p:txBody>
      </p:sp>
      <p:sp>
        <p:nvSpPr>
          <p:cNvPr id="4" name="Suorakulmio 3"/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laotsikko 6"/>
          <p:cNvSpPr>
            <a:spLocks noGrp="1"/>
          </p:cNvSpPr>
          <p:nvPr>
            <p:ph type="subTitle" idx="1"/>
          </p:nvPr>
        </p:nvSpPr>
        <p:spPr>
          <a:xfrm>
            <a:off x="651877" y="2136661"/>
            <a:ext cx="4417963" cy="1429499"/>
          </a:xfrm>
        </p:spPr>
        <p:txBody>
          <a:bodyPr>
            <a:normAutofit/>
          </a:bodyPr>
          <a:lstStyle/>
          <a:p>
            <a:r>
              <a:rPr lang="fi-FI" sz="2800" dirty="0">
                <a:latin typeface="Calibri" charset="0"/>
                <a:ea typeface="Calibri" charset="0"/>
                <a:cs typeface="Calibri" charset="0"/>
              </a:rPr>
              <a:t>27–30</a:t>
            </a:r>
            <a:r>
              <a:rPr lang="fi-FI" sz="2800" dirty="0"/>
              <a:t> </a:t>
            </a:r>
            <a:r>
              <a:rPr lang="fi-FI" sz="2800" dirty="0" err="1"/>
              <a:t>April</a:t>
            </a:r>
            <a:r>
              <a:rPr lang="fi-FI" sz="2800" dirty="0"/>
              <a:t> 2020</a:t>
            </a:r>
          </a:p>
          <a:p>
            <a:pPr algn="r"/>
            <a:r>
              <a:rPr lang="fi-FI" sz="2800" dirty="0"/>
              <a:t/>
            </a:r>
            <a:br>
              <a:rPr lang="fi-FI" sz="2800" dirty="0"/>
            </a:br>
            <a:endParaRPr lang="fi-FI" dirty="0"/>
          </a:p>
        </p:txBody>
      </p:sp>
      <p:grpSp>
        <p:nvGrpSpPr>
          <p:cNvPr id="25" name="Ryhmä 24"/>
          <p:cNvGrpSpPr/>
          <p:nvPr/>
        </p:nvGrpSpPr>
        <p:grpSpPr>
          <a:xfrm>
            <a:off x="135695" y="6096000"/>
            <a:ext cx="10280525" cy="702173"/>
            <a:chOff x="598356" y="6209996"/>
            <a:chExt cx="8045987" cy="549551"/>
          </a:xfrm>
        </p:grpSpPr>
        <p:pic>
          <p:nvPicPr>
            <p:cNvPr id="8" name="Picture 8">
              <a:extLst>
                <a:ext uri="{FF2B5EF4-FFF2-40B4-BE49-F238E27FC236}">
                  <a16:creationId xmlns="" xmlns:a16="http://schemas.microsoft.com/office/drawing/2014/main" id="{B75E8A62-FD23-0048-B2F1-540488650B1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701906" y="6338915"/>
              <a:ext cx="1521548" cy="291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>
              <a:extLst>
                <a:ext uri="{FF2B5EF4-FFF2-40B4-BE49-F238E27FC236}">
                  <a16:creationId xmlns="" xmlns:a16="http://schemas.microsoft.com/office/drawing/2014/main" id="{0E8D82D4-DB00-AB4F-AA61-BC67DB6B117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356020" y="6399297"/>
              <a:ext cx="1133027" cy="238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1">
              <a:extLst>
                <a:ext uri="{FF2B5EF4-FFF2-40B4-BE49-F238E27FC236}">
                  <a16:creationId xmlns="" xmlns:a16="http://schemas.microsoft.com/office/drawing/2014/main" id="{63D4A291-4CEB-5948-9AB6-F692B6CE520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562439" y="6308327"/>
              <a:ext cx="438369" cy="4383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9">
              <a:extLst>
                <a:ext uri="{FF2B5EF4-FFF2-40B4-BE49-F238E27FC236}">
                  <a16:creationId xmlns="" xmlns:a16="http://schemas.microsoft.com/office/drawing/2014/main" id="{05C4499B-98E7-7845-9105-86559B377DB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7850225" y="6209996"/>
              <a:ext cx="794118" cy="549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Suorakulmio 8">
              <a:extLst>
                <a:ext uri="{FF2B5EF4-FFF2-40B4-BE49-F238E27FC236}">
                  <a16:creationId xmlns="" xmlns:a16="http://schemas.microsoft.com/office/drawing/2014/main" id="{ECE11930-14D7-3D46-A1E7-0731D31530F6}"/>
                </a:ext>
              </a:extLst>
            </p:cNvPr>
            <p:cNvSpPr/>
            <p:nvPr userDrawn="1"/>
          </p:nvSpPr>
          <p:spPr>
            <a:xfrm>
              <a:off x="598356" y="6392436"/>
              <a:ext cx="932957" cy="2408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E730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Organised</a:t>
              </a:r>
              <a:r>
                <a:rPr kumimoji="0" lang="fi-FI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E730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i-FI" sz="14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E730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by</a:t>
              </a:r>
              <a:r>
                <a:rPr kumimoji="0" lang="fi-FI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E730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</a:p>
          </p:txBody>
        </p:sp>
        <p:pic>
          <p:nvPicPr>
            <p:cNvPr id="13" name="Picture 33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65204" y="6387596"/>
              <a:ext cx="424015" cy="180243"/>
            </a:xfrm>
            <a:prstGeom prst="rect">
              <a:avLst/>
            </a:prstGeom>
          </p:spPr>
        </p:pic>
        <p:pic>
          <p:nvPicPr>
            <p:cNvPr id="14" name="Picture 34">
              <a:extLst>
                <a:ext uri="{FF2B5EF4-FFF2-40B4-BE49-F238E27FC236}">
                  <a16:creationId xmlns="" xmlns:a16="http://schemas.microsoft.com/office/drawing/2014/main" id="{26389E20-335B-1C47-8B30-FA0591043C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5985" y="6269866"/>
              <a:ext cx="638961" cy="429597"/>
            </a:xfrm>
            <a:prstGeom prst="rect">
              <a:avLst/>
            </a:prstGeom>
          </p:spPr>
        </p:pic>
      </p:grpSp>
      <p:pic>
        <p:nvPicPr>
          <p:cNvPr id="24" name="Kuva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0258" y="4155440"/>
            <a:ext cx="3741742" cy="1940560"/>
          </a:xfrm>
          <a:prstGeom prst="rect">
            <a:avLst/>
          </a:prstGeom>
        </p:spPr>
      </p:pic>
      <p:sp>
        <p:nvSpPr>
          <p:cNvPr id="26" name="Suorakulmio 25"/>
          <p:cNvSpPr/>
          <p:nvPr/>
        </p:nvSpPr>
        <p:spPr>
          <a:xfrm>
            <a:off x="9110787" y="5050920"/>
            <a:ext cx="2956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#TRA2020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traconference.eu</a:t>
            </a:r>
          </a:p>
        </p:txBody>
      </p:sp>
      <p:sp>
        <p:nvSpPr>
          <p:cNvPr id="15" name="Suorakulmio 8">
            <a:extLst>
              <a:ext uri="{FF2B5EF4-FFF2-40B4-BE49-F238E27FC236}">
                <a16:creationId xmlns="" xmlns:a16="http://schemas.microsoft.com/office/drawing/2014/main" id="{ECE11930-14D7-3D46-A1E7-0731D31530F6}"/>
              </a:ext>
            </a:extLst>
          </p:cNvPr>
          <p:cNvSpPr/>
          <p:nvPr/>
        </p:nvSpPr>
        <p:spPr>
          <a:xfrm>
            <a:off x="7746806" y="6292973"/>
            <a:ext cx="1406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E730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Co-organised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E730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E730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</a:t>
            </a:r>
            <a:r>
              <a:rPr kumimoji="0" lang="fi-FI" sz="1400" b="0" i="1" u="none" strike="noStrike" kern="1200" cap="none" spc="0" normalizeH="0" baseline="0" noProof="0" dirty="0">
                <a:ln>
                  <a:noFill/>
                </a:ln>
                <a:solidFill>
                  <a:srgbClr val="E730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646057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34323C-279C-424B-84AA-3BD7700E3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err="1" smtClean="0">
                <a:solidFill>
                  <a:srgbClr val="E62C78"/>
                </a:solidFill>
                <a:latin typeface="Calibri" charset="0"/>
                <a:ea typeface="Calibri" charset="0"/>
                <a:cs typeface="Calibri" charset="0"/>
              </a:rPr>
              <a:t>What</a:t>
            </a:r>
            <a:r>
              <a:rPr lang="fi-FI" dirty="0" smtClean="0">
                <a:solidFill>
                  <a:srgbClr val="E62C78"/>
                </a:solidFill>
                <a:latin typeface="Calibri" charset="0"/>
                <a:ea typeface="Calibri" charset="0"/>
                <a:cs typeface="Calibri" charset="0"/>
              </a:rPr>
              <a:t> is TRA?</a:t>
            </a:r>
            <a:endParaRPr lang="fi-FI" dirty="0">
              <a:solidFill>
                <a:srgbClr val="E62C78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076B1D-64A9-354A-A35F-A6BD78107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212" y="1866900"/>
            <a:ext cx="9249937" cy="384117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000" dirty="0" smtClean="0">
                <a:solidFill>
                  <a:srgbClr val="E62C78"/>
                </a:solidFill>
              </a:rPr>
              <a:t>TRA</a:t>
            </a:r>
            <a:r>
              <a:rPr lang="en-US" sz="2000" dirty="0" smtClean="0"/>
              <a:t> </a:t>
            </a:r>
            <a:r>
              <a:rPr lang="en-US" sz="2000" dirty="0"/>
              <a:t>is </a:t>
            </a:r>
            <a:r>
              <a:rPr lang="en-US" sz="2000" b="1" dirty="0"/>
              <a:t>THE</a:t>
            </a:r>
            <a:r>
              <a:rPr lang="en-US" sz="2000" dirty="0"/>
              <a:t> European Research and Technology Conference when it comes to Transport and </a:t>
            </a:r>
            <a:r>
              <a:rPr lang="en-US" sz="2000" dirty="0" smtClean="0"/>
              <a:t>Mobility, covering </a:t>
            </a:r>
            <a:r>
              <a:rPr lang="en-US" sz="2000" dirty="0"/>
              <a:t>all transport modes and all aspects of mobility</a:t>
            </a:r>
            <a:r>
              <a:rPr lang="en-US" sz="2000" dirty="0" smtClean="0"/>
              <a:t> 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E62C78"/>
                </a:solidFill>
              </a:rPr>
              <a:t>TRA</a:t>
            </a:r>
            <a:r>
              <a:rPr lang="en-US" sz="2000" dirty="0" smtClean="0"/>
              <a:t> </a:t>
            </a:r>
            <a:r>
              <a:rPr lang="en-US" sz="2000" dirty="0"/>
              <a:t>provides an arena for research, industry, public administration and politics to face major challenges and opportunities and to create new European solutions in transport and </a:t>
            </a:r>
            <a:r>
              <a:rPr lang="en-US" sz="2000" dirty="0" smtClean="0"/>
              <a:t>mobility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E62C78"/>
                </a:solidFill>
              </a:rPr>
              <a:t>TRA</a:t>
            </a:r>
            <a:r>
              <a:rPr lang="en-US" sz="2000" dirty="0" smtClean="0"/>
              <a:t> </a:t>
            </a:r>
            <a:r>
              <a:rPr lang="en-US" sz="2000" dirty="0"/>
              <a:t>gives visibility to both national and international transport research  </a:t>
            </a:r>
            <a:endParaRPr lang="en-US" sz="2000" dirty="0" smtClean="0"/>
          </a:p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E62C78"/>
                </a:solidFill>
              </a:rPr>
              <a:t>TRA</a:t>
            </a:r>
            <a:r>
              <a:rPr lang="en-US" sz="2000" dirty="0" smtClean="0"/>
              <a:t> </a:t>
            </a:r>
            <a:r>
              <a:rPr lang="en-US" sz="2000" dirty="0"/>
              <a:t>makes Europe´s achievements in transport research and technology visible on a global scale </a:t>
            </a:r>
            <a:endParaRPr lang="en-US" sz="2000" dirty="0" smtClean="0"/>
          </a:p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E62C78"/>
                </a:solidFill>
              </a:rPr>
              <a:t>TRA</a:t>
            </a:r>
            <a:r>
              <a:rPr lang="en-US" sz="2000" dirty="0" smtClean="0"/>
              <a:t> </a:t>
            </a:r>
            <a:r>
              <a:rPr lang="en-US" sz="2000" dirty="0"/>
              <a:t>participants will have the opportunity to exchange ideas about the conditions and business models for new technological </a:t>
            </a:r>
            <a:r>
              <a:rPr lang="en-US" sz="2000" dirty="0" smtClean="0"/>
              <a:t>solutions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149017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kstiruutu 24"/>
          <p:cNvSpPr txBox="1"/>
          <p:nvPr/>
        </p:nvSpPr>
        <p:spPr>
          <a:xfrm>
            <a:off x="9888855" y="2069704"/>
            <a:ext cx="2101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Autumn</a:t>
            </a: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Final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decision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submissions</a:t>
            </a:r>
            <a:endParaRPr kumimoji="0" lang="fi-FI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kstiruutu 22"/>
          <p:cNvSpPr txBox="1"/>
          <p:nvPr/>
        </p:nvSpPr>
        <p:spPr>
          <a:xfrm>
            <a:off x="9888855" y="1225225"/>
            <a:ext cx="2101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Spring</a:t>
            </a: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Call for </a:t>
            </a: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Demos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opens</a:t>
            </a:r>
            <a:endParaRPr kumimoji="0" lang="fi-FI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kstiruutu 19"/>
          <p:cNvSpPr txBox="1"/>
          <p:nvPr/>
        </p:nvSpPr>
        <p:spPr>
          <a:xfrm>
            <a:off x="9888855" y="291045"/>
            <a:ext cx="2101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January</a:t>
            </a: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Call for </a:t>
            </a: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Submissions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opens</a:t>
            </a:r>
            <a:endParaRPr kumimoji="0" lang="fi-FI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iruutu 1"/>
          <p:cNvSpPr txBox="1"/>
          <p:nvPr/>
        </p:nvSpPr>
        <p:spPr>
          <a:xfrm>
            <a:off x="4828467" y="686616"/>
            <a:ext cx="21018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3 000+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participants</a:t>
            </a:r>
            <a:endParaRPr kumimoji="0" lang="fi-FI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</a:t>
            </a: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visitors</a:t>
            </a:r>
            <a:endParaRPr kumimoji="0" lang="fi-FI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iruutu 4"/>
          <p:cNvSpPr txBox="1"/>
          <p:nvPr/>
        </p:nvSpPr>
        <p:spPr>
          <a:xfrm>
            <a:off x="6728086" y="4483255"/>
            <a:ext cx="21018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international</a:t>
            </a:r>
            <a:endParaRPr kumimoji="0" lang="fi-FI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exhibitors</a:t>
            </a:r>
            <a:endParaRPr kumimoji="0" lang="fi-FI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6620146" y="1377852"/>
            <a:ext cx="21018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Private </a:t>
            </a:r>
            <a:r>
              <a:rPr kumimoji="0" lang="fi-FI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sector</a:t>
            </a: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representatives</a:t>
            </a:r>
            <a:r>
              <a:rPr kumimoji="0" lang="fi-FI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endParaRPr kumimoji="0" lang="fi-FI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</a:t>
            </a:r>
            <a:r>
              <a:rPr kumimoji="0" lang="fi-FI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industries</a:t>
            </a:r>
            <a:endParaRPr kumimoji="0" lang="fi-FI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iruutu 6"/>
          <p:cNvSpPr txBox="1"/>
          <p:nvPr/>
        </p:nvSpPr>
        <p:spPr>
          <a:xfrm>
            <a:off x="2109119" y="1717586"/>
            <a:ext cx="21018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journalists</a:t>
            </a:r>
            <a:r>
              <a:rPr kumimoji="0" lang="fi-FI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fi-FI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trade</a:t>
            </a:r>
            <a:r>
              <a:rPr kumimoji="0" lang="fi-FI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business and news media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5134273" y="5283474"/>
            <a:ext cx="2101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countries</a:t>
            </a:r>
            <a:endParaRPr kumimoji="0" lang="fi-FI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kstiruutu 8"/>
          <p:cNvSpPr txBox="1"/>
          <p:nvPr/>
        </p:nvSpPr>
        <p:spPr>
          <a:xfrm>
            <a:off x="2726617" y="4883365"/>
            <a:ext cx="21018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1 000+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abstracts</a:t>
            </a:r>
            <a:r>
              <a:rPr kumimoji="0" lang="fi-FI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received</a:t>
            </a:r>
            <a:r>
              <a:rPr kumimoji="0" lang="fi-FI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TRA2018</a:t>
            </a:r>
          </a:p>
        </p:txBody>
      </p:sp>
      <p:sp>
        <p:nvSpPr>
          <p:cNvPr id="10" name="Tekstiruutu 9"/>
          <p:cNvSpPr txBox="1"/>
          <p:nvPr/>
        </p:nvSpPr>
        <p:spPr>
          <a:xfrm>
            <a:off x="2258696" y="3404073"/>
            <a:ext cx="21018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Government</a:t>
            </a:r>
            <a:r>
              <a: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</a:t>
            </a:r>
            <a:r>
              <a:rPr kumimoji="0" lang="fi-FI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city </a:t>
            </a:r>
            <a:r>
              <a:rPr kumimoji="0" lang="fi-FI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representatives</a:t>
            </a:r>
            <a:endParaRPr kumimoji="0" lang="fi-FI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Ryhmä 2"/>
          <p:cNvGrpSpPr/>
          <p:nvPr/>
        </p:nvGrpSpPr>
        <p:grpSpPr>
          <a:xfrm>
            <a:off x="4234525" y="2036276"/>
            <a:ext cx="2669391" cy="2668829"/>
            <a:chOff x="5274457" y="1920244"/>
            <a:chExt cx="2669391" cy="2668829"/>
          </a:xfrm>
        </p:grpSpPr>
        <p:grpSp>
          <p:nvGrpSpPr>
            <p:cNvPr id="14" name="Ryhmä 27"/>
            <p:cNvGrpSpPr>
              <a:grpSpLocks/>
            </p:cNvGrpSpPr>
            <p:nvPr/>
          </p:nvGrpSpPr>
          <p:grpSpPr bwMode="auto">
            <a:xfrm>
              <a:off x="5274457" y="1920244"/>
              <a:ext cx="2669391" cy="2668829"/>
              <a:chOff x="5383786" y="876693"/>
              <a:chExt cx="2708340" cy="2708340"/>
            </a:xfrm>
          </p:grpSpPr>
          <p:pic>
            <p:nvPicPr>
              <p:cNvPr id="16" name="Kuva 2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83786" y="876693"/>
                <a:ext cx="2708340" cy="2708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Ellipsi 16"/>
              <p:cNvSpPr/>
              <p:nvPr/>
            </p:nvSpPr>
            <p:spPr>
              <a:xfrm>
                <a:off x="5857351" y="1696862"/>
                <a:ext cx="1761209" cy="113575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Tekstiruutu 14"/>
            <p:cNvSpPr txBox="1"/>
            <p:nvPr/>
          </p:nvSpPr>
          <p:spPr>
            <a:xfrm>
              <a:off x="5558228" y="2746828"/>
              <a:ext cx="21018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62C7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by</a:t>
              </a:r>
              <a:r>
                <a:rPr kumimoji="0" lang="fi-FI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i-FI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</a:t>
              </a:r>
              <a:r>
                <a:rPr kumimoji="0" lang="fi-FI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numbers</a:t>
              </a:r>
              <a:endParaRPr kumimoji="0" lang="fi-F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11" name="Suora yhdysviiva 10"/>
          <p:cNvCxnSpPr/>
          <p:nvPr/>
        </p:nvCxnSpPr>
        <p:spPr>
          <a:xfrm flipH="1">
            <a:off x="11972925" y="152400"/>
            <a:ext cx="19050" cy="565053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Vuokaaviosymboli: Liitin 18"/>
          <p:cNvSpPr/>
          <p:nvPr/>
        </p:nvSpPr>
        <p:spPr>
          <a:xfrm>
            <a:off x="11715749" y="386715"/>
            <a:ext cx="85725" cy="857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Vuokaaviosymboli: Liitin 20"/>
          <p:cNvSpPr/>
          <p:nvPr/>
        </p:nvSpPr>
        <p:spPr>
          <a:xfrm>
            <a:off x="11715749" y="1342517"/>
            <a:ext cx="85725" cy="857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Vuokaaviosymboli: Liitin 21"/>
          <p:cNvSpPr/>
          <p:nvPr/>
        </p:nvSpPr>
        <p:spPr>
          <a:xfrm>
            <a:off x="11715749" y="2196130"/>
            <a:ext cx="85725" cy="857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kstiruutu 25"/>
          <p:cNvSpPr txBox="1"/>
          <p:nvPr/>
        </p:nvSpPr>
        <p:spPr>
          <a:xfrm>
            <a:off x="9888855" y="3046483"/>
            <a:ext cx="2101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October 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Conference </a:t>
            </a: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registration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opens</a:t>
            </a:r>
            <a:endParaRPr kumimoji="0" lang="fi-FI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kstiruutu 26"/>
          <p:cNvSpPr txBox="1"/>
          <p:nvPr/>
        </p:nvSpPr>
        <p:spPr>
          <a:xfrm>
            <a:off x="9890125" y="3974789"/>
            <a:ext cx="2101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Early</a:t>
            </a: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Papers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posters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submitted</a:t>
            </a:r>
            <a:endParaRPr kumimoji="0" lang="fi-FI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kstiruutu 27"/>
          <p:cNvSpPr txBox="1"/>
          <p:nvPr/>
        </p:nvSpPr>
        <p:spPr>
          <a:xfrm>
            <a:off x="9888855" y="4952944"/>
            <a:ext cx="2101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27-30 </a:t>
            </a:r>
            <a:r>
              <a:rPr kumimoji="0" lang="fi-FI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April</a:t>
            </a:r>
            <a:r>
              <a:rPr kumimoji="0" lang="fi-FI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2C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TRA2020 HELSINKI</a:t>
            </a:r>
          </a:p>
        </p:txBody>
      </p:sp>
      <p:sp>
        <p:nvSpPr>
          <p:cNvPr id="29" name="Vuokaaviosymboli: Liitin 28"/>
          <p:cNvSpPr/>
          <p:nvPr/>
        </p:nvSpPr>
        <p:spPr>
          <a:xfrm>
            <a:off x="11715749" y="3182412"/>
            <a:ext cx="85725" cy="857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Vuokaaviosymboli: Liitin 29"/>
          <p:cNvSpPr/>
          <p:nvPr/>
        </p:nvSpPr>
        <p:spPr>
          <a:xfrm>
            <a:off x="11715749" y="4096114"/>
            <a:ext cx="85725" cy="857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Vuokaaviosymboli: Liitin 30"/>
          <p:cNvSpPr/>
          <p:nvPr/>
        </p:nvSpPr>
        <p:spPr>
          <a:xfrm>
            <a:off x="11715749" y="5067664"/>
            <a:ext cx="85725" cy="857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5346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4AD-51AF-4F42-A3AB-F297DA4A1C50}" type="datetime1">
              <a:rPr lang="en-GB" smtClean="0">
                <a:solidFill>
                  <a:srgbClr val="000000"/>
                </a:solidFill>
              </a:rPr>
              <a:pPr/>
              <a:t>23/09/2019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863F-6A49-4C4A-ACFA-6A00093D353A}" type="slidenum">
              <a:rPr lang="en-GB" smtClean="0">
                <a:solidFill>
                  <a:srgbClr val="000000"/>
                </a:solidFill>
              </a:rPr>
              <a:pPr/>
              <a:t>2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Puolivapaa piirto 5"/>
          <p:cNvSpPr/>
          <p:nvPr/>
        </p:nvSpPr>
        <p:spPr>
          <a:xfrm>
            <a:off x="3614642" y="2632736"/>
            <a:ext cx="693471" cy="552322"/>
          </a:xfrm>
          <a:custGeom>
            <a:avLst/>
            <a:gdLst>
              <a:gd name="connsiteX0" fmla="*/ 337530 w 693471"/>
              <a:gd name="connsiteY0" fmla="*/ 30684 h 552322"/>
              <a:gd name="connsiteX1" fmla="*/ 325256 w 693471"/>
              <a:gd name="connsiteY1" fmla="*/ 12273 h 552322"/>
              <a:gd name="connsiteX2" fmla="*/ 288435 w 693471"/>
              <a:gd name="connsiteY2" fmla="*/ 6136 h 552322"/>
              <a:gd name="connsiteX3" fmla="*/ 128875 w 693471"/>
              <a:gd name="connsiteY3" fmla="*/ 0 h 552322"/>
              <a:gd name="connsiteX4" fmla="*/ 73643 w 693471"/>
              <a:gd name="connsiteY4" fmla="*/ 6136 h 552322"/>
              <a:gd name="connsiteX5" fmla="*/ 55232 w 693471"/>
              <a:gd name="connsiteY5" fmla="*/ 12273 h 552322"/>
              <a:gd name="connsiteX6" fmla="*/ 49095 w 693471"/>
              <a:gd name="connsiteY6" fmla="*/ 30684 h 552322"/>
              <a:gd name="connsiteX7" fmla="*/ 30684 w 693471"/>
              <a:gd name="connsiteY7" fmla="*/ 42958 h 552322"/>
              <a:gd name="connsiteX8" fmla="*/ 24547 w 693471"/>
              <a:gd name="connsiteY8" fmla="*/ 61369 h 552322"/>
              <a:gd name="connsiteX9" fmla="*/ 0 w 693471"/>
              <a:gd name="connsiteY9" fmla="*/ 98190 h 552322"/>
              <a:gd name="connsiteX10" fmla="*/ 6137 w 693471"/>
              <a:gd name="connsiteY10" fmla="*/ 202518 h 552322"/>
              <a:gd name="connsiteX11" fmla="*/ 18410 w 693471"/>
              <a:gd name="connsiteY11" fmla="*/ 239339 h 552322"/>
              <a:gd name="connsiteX12" fmla="*/ 24547 w 693471"/>
              <a:gd name="connsiteY12" fmla="*/ 257750 h 552322"/>
              <a:gd name="connsiteX13" fmla="*/ 30684 w 693471"/>
              <a:gd name="connsiteY13" fmla="*/ 276161 h 552322"/>
              <a:gd name="connsiteX14" fmla="*/ 49095 w 693471"/>
              <a:gd name="connsiteY14" fmla="*/ 288434 h 552322"/>
              <a:gd name="connsiteX15" fmla="*/ 141149 w 693471"/>
              <a:gd name="connsiteY15" fmla="*/ 300708 h 552322"/>
              <a:gd name="connsiteX16" fmla="*/ 171833 w 693471"/>
              <a:gd name="connsiteY16" fmla="*/ 306845 h 552322"/>
              <a:gd name="connsiteX17" fmla="*/ 208655 w 693471"/>
              <a:gd name="connsiteY17" fmla="*/ 312982 h 552322"/>
              <a:gd name="connsiteX18" fmla="*/ 276161 w 693471"/>
              <a:gd name="connsiteY18" fmla="*/ 331393 h 552322"/>
              <a:gd name="connsiteX19" fmla="*/ 325256 w 693471"/>
              <a:gd name="connsiteY19" fmla="*/ 337530 h 552322"/>
              <a:gd name="connsiteX20" fmla="*/ 368214 w 693471"/>
              <a:gd name="connsiteY20" fmla="*/ 349804 h 552322"/>
              <a:gd name="connsiteX21" fmla="*/ 386625 w 693471"/>
              <a:gd name="connsiteY21" fmla="*/ 362077 h 552322"/>
              <a:gd name="connsiteX22" fmla="*/ 490953 w 693471"/>
              <a:gd name="connsiteY22" fmla="*/ 374351 h 552322"/>
              <a:gd name="connsiteX23" fmla="*/ 515500 w 693471"/>
              <a:gd name="connsiteY23" fmla="*/ 405036 h 552322"/>
              <a:gd name="connsiteX24" fmla="*/ 509363 w 693471"/>
              <a:gd name="connsiteY24" fmla="*/ 423447 h 552322"/>
              <a:gd name="connsiteX25" fmla="*/ 325256 w 693471"/>
              <a:gd name="connsiteY25" fmla="*/ 417310 h 552322"/>
              <a:gd name="connsiteX26" fmla="*/ 227065 w 693471"/>
              <a:gd name="connsiteY26" fmla="*/ 417310 h 552322"/>
              <a:gd name="connsiteX27" fmla="*/ 239339 w 693471"/>
              <a:gd name="connsiteY27" fmla="*/ 509363 h 552322"/>
              <a:gd name="connsiteX28" fmla="*/ 245476 w 693471"/>
              <a:gd name="connsiteY28" fmla="*/ 527774 h 552322"/>
              <a:gd name="connsiteX29" fmla="*/ 282298 w 693471"/>
              <a:gd name="connsiteY29" fmla="*/ 552322 h 552322"/>
              <a:gd name="connsiteX30" fmla="*/ 423447 w 693471"/>
              <a:gd name="connsiteY30" fmla="*/ 546185 h 552322"/>
              <a:gd name="connsiteX31" fmla="*/ 447994 w 693471"/>
              <a:gd name="connsiteY31" fmla="*/ 540048 h 552322"/>
              <a:gd name="connsiteX32" fmla="*/ 478679 w 693471"/>
              <a:gd name="connsiteY32" fmla="*/ 533911 h 552322"/>
              <a:gd name="connsiteX33" fmla="*/ 497090 w 693471"/>
              <a:gd name="connsiteY33" fmla="*/ 527774 h 552322"/>
              <a:gd name="connsiteX34" fmla="*/ 607554 w 693471"/>
              <a:gd name="connsiteY34" fmla="*/ 521637 h 552322"/>
              <a:gd name="connsiteX35" fmla="*/ 644375 w 693471"/>
              <a:gd name="connsiteY35" fmla="*/ 509363 h 552322"/>
              <a:gd name="connsiteX36" fmla="*/ 662786 w 693471"/>
              <a:gd name="connsiteY36" fmla="*/ 503226 h 552322"/>
              <a:gd name="connsiteX37" fmla="*/ 687334 w 693471"/>
              <a:gd name="connsiteY37" fmla="*/ 447994 h 552322"/>
              <a:gd name="connsiteX38" fmla="*/ 693471 w 693471"/>
              <a:gd name="connsiteY38" fmla="*/ 429583 h 552322"/>
              <a:gd name="connsiteX39" fmla="*/ 687334 w 693471"/>
              <a:gd name="connsiteY39" fmla="*/ 411173 h 552322"/>
              <a:gd name="connsiteX40" fmla="*/ 681197 w 693471"/>
              <a:gd name="connsiteY40" fmla="*/ 362077 h 552322"/>
              <a:gd name="connsiteX41" fmla="*/ 644375 w 693471"/>
              <a:gd name="connsiteY41" fmla="*/ 349804 h 552322"/>
              <a:gd name="connsiteX42" fmla="*/ 607554 w 693471"/>
              <a:gd name="connsiteY42" fmla="*/ 331393 h 552322"/>
              <a:gd name="connsiteX43" fmla="*/ 570732 w 693471"/>
              <a:gd name="connsiteY43" fmla="*/ 319119 h 552322"/>
              <a:gd name="connsiteX44" fmla="*/ 552322 w 693471"/>
              <a:gd name="connsiteY44" fmla="*/ 312982 h 552322"/>
              <a:gd name="connsiteX45" fmla="*/ 521637 w 693471"/>
              <a:gd name="connsiteY45" fmla="*/ 288434 h 552322"/>
              <a:gd name="connsiteX46" fmla="*/ 509363 w 693471"/>
              <a:gd name="connsiteY46" fmla="*/ 270024 h 552322"/>
              <a:gd name="connsiteX47" fmla="*/ 472542 w 693471"/>
              <a:gd name="connsiteY47" fmla="*/ 257750 h 552322"/>
              <a:gd name="connsiteX48" fmla="*/ 454131 w 693471"/>
              <a:gd name="connsiteY48" fmla="*/ 251613 h 552322"/>
              <a:gd name="connsiteX49" fmla="*/ 417310 w 693471"/>
              <a:gd name="connsiteY49" fmla="*/ 227065 h 552322"/>
              <a:gd name="connsiteX50" fmla="*/ 386625 w 693471"/>
              <a:gd name="connsiteY50" fmla="*/ 220928 h 552322"/>
              <a:gd name="connsiteX51" fmla="*/ 343667 w 693471"/>
              <a:gd name="connsiteY51" fmla="*/ 214792 h 552322"/>
              <a:gd name="connsiteX52" fmla="*/ 306845 w 693471"/>
              <a:gd name="connsiteY52" fmla="*/ 208655 h 552322"/>
              <a:gd name="connsiteX53" fmla="*/ 263887 w 693471"/>
              <a:gd name="connsiteY53" fmla="*/ 196381 h 552322"/>
              <a:gd name="connsiteX54" fmla="*/ 165696 w 693471"/>
              <a:gd name="connsiteY54" fmla="*/ 190244 h 552322"/>
              <a:gd name="connsiteX55" fmla="*/ 147286 w 693471"/>
              <a:gd name="connsiteY55" fmla="*/ 184107 h 552322"/>
              <a:gd name="connsiteX56" fmla="*/ 98190 w 693471"/>
              <a:gd name="connsiteY56" fmla="*/ 171833 h 552322"/>
              <a:gd name="connsiteX57" fmla="*/ 79779 w 693471"/>
              <a:gd name="connsiteY57" fmla="*/ 135012 h 552322"/>
              <a:gd name="connsiteX58" fmla="*/ 98190 w 693471"/>
              <a:gd name="connsiteY58" fmla="*/ 122738 h 552322"/>
              <a:gd name="connsiteX59" fmla="*/ 122738 w 693471"/>
              <a:gd name="connsiteY59" fmla="*/ 128875 h 552322"/>
              <a:gd name="connsiteX60" fmla="*/ 190244 w 693471"/>
              <a:gd name="connsiteY60" fmla="*/ 141149 h 552322"/>
              <a:gd name="connsiteX61" fmla="*/ 294571 w 693471"/>
              <a:gd name="connsiteY61" fmla="*/ 135012 h 552322"/>
              <a:gd name="connsiteX62" fmla="*/ 349804 w 693471"/>
              <a:gd name="connsiteY62" fmla="*/ 128875 h 552322"/>
              <a:gd name="connsiteX63" fmla="*/ 343667 w 693471"/>
              <a:gd name="connsiteY63" fmla="*/ 85916 h 55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93471" h="552322">
                <a:moveTo>
                  <a:pt x="337530" y="30684"/>
                </a:moveTo>
                <a:cubicBezTo>
                  <a:pt x="333439" y="24547"/>
                  <a:pt x="331853" y="15572"/>
                  <a:pt x="325256" y="12273"/>
                </a:cubicBezTo>
                <a:cubicBezTo>
                  <a:pt x="314127" y="6708"/>
                  <a:pt x="300854" y="6912"/>
                  <a:pt x="288435" y="6136"/>
                </a:cubicBezTo>
                <a:cubicBezTo>
                  <a:pt x="235313" y="2816"/>
                  <a:pt x="182062" y="2045"/>
                  <a:pt x="128875" y="0"/>
                </a:cubicBezTo>
                <a:cubicBezTo>
                  <a:pt x="110464" y="2045"/>
                  <a:pt x="91915" y="3091"/>
                  <a:pt x="73643" y="6136"/>
                </a:cubicBezTo>
                <a:cubicBezTo>
                  <a:pt x="67262" y="7199"/>
                  <a:pt x="59806" y="7699"/>
                  <a:pt x="55232" y="12273"/>
                </a:cubicBezTo>
                <a:cubicBezTo>
                  <a:pt x="50658" y="16847"/>
                  <a:pt x="53136" y="25633"/>
                  <a:pt x="49095" y="30684"/>
                </a:cubicBezTo>
                <a:cubicBezTo>
                  <a:pt x="44487" y="36443"/>
                  <a:pt x="36821" y="38867"/>
                  <a:pt x="30684" y="42958"/>
                </a:cubicBezTo>
                <a:cubicBezTo>
                  <a:pt x="28638" y="49095"/>
                  <a:pt x="27689" y="55714"/>
                  <a:pt x="24547" y="61369"/>
                </a:cubicBezTo>
                <a:cubicBezTo>
                  <a:pt x="17383" y="74264"/>
                  <a:pt x="0" y="98190"/>
                  <a:pt x="0" y="98190"/>
                </a:cubicBezTo>
                <a:cubicBezTo>
                  <a:pt x="2046" y="132966"/>
                  <a:pt x="1632" y="167974"/>
                  <a:pt x="6137" y="202518"/>
                </a:cubicBezTo>
                <a:cubicBezTo>
                  <a:pt x="7810" y="215347"/>
                  <a:pt x="14319" y="227065"/>
                  <a:pt x="18410" y="239339"/>
                </a:cubicBezTo>
                <a:lnTo>
                  <a:pt x="24547" y="257750"/>
                </a:lnTo>
                <a:cubicBezTo>
                  <a:pt x="26593" y="263887"/>
                  <a:pt x="25301" y="272573"/>
                  <a:pt x="30684" y="276161"/>
                </a:cubicBezTo>
                <a:cubicBezTo>
                  <a:pt x="36821" y="280252"/>
                  <a:pt x="42498" y="285136"/>
                  <a:pt x="49095" y="288434"/>
                </a:cubicBezTo>
                <a:cubicBezTo>
                  <a:pt x="74164" y="300968"/>
                  <a:pt x="124689" y="299336"/>
                  <a:pt x="141149" y="300708"/>
                </a:cubicBezTo>
                <a:lnTo>
                  <a:pt x="171833" y="306845"/>
                </a:lnTo>
                <a:cubicBezTo>
                  <a:pt x="184076" y="309071"/>
                  <a:pt x="196508" y="310283"/>
                  <a:pt x="208655" y="312982"/>
                </a:cubicBezTo>
                <a:cubicBezTo>
                  <a:pt x="255104" y="323304"/>
                  <a:pt x="189404" y="320548"/>
                  <a:pt x="276161" y="331393"/>
                </a:cubicBezTo>
                <a:cubicBezTo>
                  <a:pt x="292526" y="333439"/>
                  <a:pt x="308988" y="334819"/>
                  <a:pt x="325256" y="337530"/>
                </a:cubicBezTo>
                <a:cubicBezTo>
                  <a:pt x="331157" y="338513"/>
                  <a:pt x="360916" y="346155"/>
                  <a:pt x="368214" y="349804"/>
                </a:cubicBezTo>
                <a:cubicBezTo>
                  <a:pt x="374811" y="353102"/>
                  <a:pt x="379628" y="359745"/>
                  <a:pt x="386625" y="362077"/>
                </a:cubicBezTo>
                <a:cubicBezTo>
                  <a:pt x="405098" y="368234"/>
                  <a:pt x="484843" y="373796"/>
                  <a:pt x="490953" y="374351"/>
                </a:cubicBezTo>
                <a:cubicBezTo>
                  <a:pt x="505089" y="383776"/>
                  <a:pt x="515500" y="385275"/>
                  <a:pt x="515500" y="405036"/>
                </a:cubicBezTo>
                <a:cubicBezTo>
                  <a:pt x="515500" y="411505"/>
                  <a:pt x="511409" y="417310"/>
                  <a:pt x="509363" y="423447"/>
                </a:cubicBezTo>
                <a:lnTo>
                  <a:pt x="325256" y="417310"/>
                </a:lnTo>
                <a:cubicBezTo>
                  <a:pt x="234486" y="412771"/>
                  <a:pt x="294467" y="406076"/>
                  <a:pt x="227065" y="417310"/>
                </a:cubicBezTo>
                <a:cubicBezTo>
                  <a:pt x="231891" y="470396"/>
                  <a:pt x="228496" y="471414"/>
                  <a:pt x="239339" y="509363"/>
                </a:cubicBezTo>
                <a:cubicBezTo>
                  <a:pt x="241116" y="515583"/>
                  <a:pt x="240902" y="523200"/>
                  <a:pt x="245476" y="527774"/>
                </a:cubicBezTo>
                <a:cubicBezTo>
                  <a:pt x="255907" y="538205"/>
                  <a:pt x="282298" y="552322"/>
                  <a:pt x="282298" y="552322"/>
                </a:cubicBezTo>
                <a:cubicBezTo>
                  <a:pt x="329348" y="550276"/>
                  <a:pt x="376482" y="549664"/>
                  <a:pt x="423447" y="546185"/>
                </a:cubicBezTo>
                <a:cubicBezTo>
                  <a:pt x="431858" y="545562"/>
                  <a:pt x="439761" y="541878"/>
                  <a:pt x="447994" y="540048"/>
                </a:cubicBezTo>
                <a:cubicBezTo>
                  <a:pt x="458176" y="537785"/>
                  <a:pt x="468560" y="536441"/>
                  <a:pt x="478679" y="533911"/>
                </a:cubicBezTo>
                <a:cubicBezTo>
                  <a:pt x="484955" y="532342"/>
                  <a:pt x="490650" y="528387"/>
                  <a:pt x="497090" y="527774"/>
                </a:cubicBezTo>
                <a:cubicBezTo>
                  <a:pt x="533802" y="524278"/>
                  <a:pt x="570733" y="523683"/>
                  <a:pt x="607554" y="521637"/>
                </a:cubicBezTo>
                <a:lnTo>
                  <a:pt x="644375" y="509363"/>
                </a:lnTo>
                <a:lnTo>
                  <a:pt x="662786" y="503226"/>
                </a:lnTo>
                <a:cubicBezTo>
                  <a:pt x="682237" y="474051"/>
                  <a:pt x="672728" y="491813"/>
                  <a:pt x="687334" y="447994"/>
                </a:cubicBezTo>
                <a:lnTo>
                  <a:pt x="693471" y="429583"/>
                </a:lnTo>
                <a:cubicBezTo>
                  <a:pt x="691425" y="423446"/>
                  <a:pt x="688491" y="417537"/>
                  <a:pt x="687334" y="411173"/>
                </a:cubicBezTo>
                <a:cubicBezTo>
                  <a:pt x="684384" y="394946"/>
                  <a:pt x="690655" y="375588"/>
                  <a:pt x="681197" y="362077"/>
                </a:cubicBezTo>
                <a:cubicBezTo>
                  <a:pt x="673778" y="351478"/>
                  <a:pt x="656649" y="353895"/>
                  <a:pt x="644375" y="349804"/>
                </a:cubicBezTo>
                <a:cubicBezTo>
                  <a:pt x="577245" y="327428"/>
                  <a:pt x="678921" y="363112"/>
                  <a:pt x="607554" y="331393"/>
                </a:cubicBezTo>
                <a:cubicBezTo>
                  <a:pt x="595731" y="326138"/>
                  <a:pt x="583006" y="323210"/>
                  <a:pt x="570732" y="319119"/>
                </a:cubicBezTo>
                <a:lnTo>
                  <a:pt x="552322" y="312982"/>
                </a:lnTo>
                <a:cubicBezTo>
                  <a:pt x="517149" y="260222"/>
                  <a:pt x="563982" y="322309"/>
                  <a:pt x="521637" y="288434"/>
                </a:cubicBezTo>
                <a:cubicBezTo>
                  <a:pt x="515878" y="283827"/>
                  <a:pt x="515617" y="273933"/>
                  <a:pt x="509363" y="270024"/>
                </a:cubicBezTo>
                <a:cubicBezTo>
                  <a:pt x="498392" y="263167"/>
                  <a:pt x="484816" y="261841"/>
                  <a:pt x="472542" y="257750"/>
                </a:cubicBezTo>
                <a:cubicBezTo>
                  <a:pt x="466405" y="255704"/>
                  <a:pt x="459513" y="255201"/>
                  <a:pt x="454131" y="251613"/>
                </a:cubicBezTo>
                <a:cubicBezTo>
                  <a:pt x="441857" y="243430"/>
                  <a:pt x="431775" y="229958"/>
                  <a:pt x="417310" y="227065"/>
                </a:cubicBezTo>
                <a:cubicBezTo>
                  <a:pt x="407082" y="225019"/>
                  <a:pt x="396914" y="222643"/>
                  <a:pt x="386625" y="220928"/>
                </a:cubicBezTo>
                <a:cubicBezTo>
                  <a:pt x="372357" y="218550"/>
                  <a:pt x="357963" y="216991"/>
                  <a:pt x="343667" y="214792"/>
                </a:cubicBezTo>
                <a:cubicBezTo>
                  <a:pt x="331368" y="212900"/>
                  <a:pt x="319119" y="210701"/>
                  <a:pt x="306845" y="208655"/>
                </a:cubicBezTo>
                <a:cubicBezTo>
                  <a:pt x="295629" y="204916"/>
                  <a:pt x="274897" y="197482"/>
                  <a:pt x="263887" y="196381"/>
                </a:cubicBezTo>
                <a:cubicBezTo>
                  <a:pt x="231256" y="193118"/>
                  <a:pt x="198426" y="192290"/>
                  <a:pt x="165696" y="190244"/>
                </a:cubicBezTo>
                <a:cubicBezTo>
                  <a:pt x="159559" y="188198"/>
                  <a:pt x="153562" y="185676"/>
                  <a:pt x="147286" y="184107"/>
                </a:cubicBezTo>
                <a:lnTo>
                  <a:pt x="98190" y="171833"/>
                </a:lnTo>
                <a:cubicBezTo>
                  <a:pt x="95606" y="167957"/>
                  <a:pt x="76603" y="142951"/>
                  <a:pt x="79779" y="135012"/>
                </a:cubicBezTo>
                <a:cubicBezTo>
                  <a:pt x="82518" y="128164"/>
                  <a:pt x="92053" y="126829"/>
                  <a:pt x="98190" y="122738"/>
                </a:cubicBezTo>
                <a:cubicBezTo>
                  <a:pt x="106373" y="124784"/>
                  <a:pt x="114418" y="127488"/>
                  <a:pt x="122738" y="128875"/>
                </a:cubicBezTo>
                <a:cubicBezTo>
                  <a:pt x="192131" y="140441"/>
                  <a:pt x="150743" y="127982"/>
                  <a:pt x="190244" y="141149"/>
                </a:cubicBezTo>
                <a:lnTo>
                  <a:pt x="294571" y="135012"/>
                </a:lnTo>
                <a:cubicBezTo>
                  <a:pt x="313041" y="133591"/>
                  <a:pt x="336705" y="141974"/>
                  <a:pt x="349804" y="128875"/>
                </a:cubicBezTo>
                <a:cubicBezTo>
                  <a:pt x="360032" y="118647"/>
                  <a:pt x="343667" y="85916"/>
                  <a:pt x="343667" y="8591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uolivapaa piirto 6"/>
          <p:cNvSpPr/>
          <p:nvPr/>
        </p:nvSpPr>
        <p:spPr>
          <a:xfrm>
            <a:off x="4326523" y="2552956"/>
            <a:ext cx="386626" cy="484816"/>
          </a:xfrm>
          <a:custGeom>
            <a:avLst/>
            <a:gdLst>
              <a:gd name="connsiteX0" fmla="*/ 0 w 386626"/>
              <a:gd name="connsiteY0" fmla="*/ 454131 h 484816"/>
              <a:gd name="connsiteX1" fmla="*/ 6137 w 386626"/>
              <a:gd name="connsiteY1" fmla="*/ 478679 h 484816"/>
              <a:gd name="connsiteX2" fmla="*/ 12274 w 386626"/>
              <a:gd name="connsiteY2" fmla="*/ 460268 h 484816"/>
              <a:gd name="connsiteX3" fmla="*/ 18411 w 386626"/>
              <a:gd name="connsiteY3" fmla="*/ 417310 h 484816"/>
              <a:gd name="connsiteX4" fmla="*/ 30685 w 386626"/>
              <a:gd name="connsiteY4" fmla="*/ 380488 h 484816"/>
              <a:gd name="connsiteX5" fmla="*/ 36822 w 386626"/>
              <a:gd name="connsiteY5" fmla="*/ 343667 h 484816"/>
              <a:gd name="connsiteX6" fmla="*/ 49096 w 386626"/>
              <a:gd name="connsiteY6" fmla="*/ 306845 h 484816"/>
              <a:gd name="connsiteX7" fmla="*/ 55233 w 386626"/>
              <a:gd name="connsiteY7" fmla="*/ 288435 h 484816"/>
              <a:gd name="connsiteX8" fmla="*/ 61370 w 386626"/>
              <a:gd name="connsiteY8" fmla="*/ 233202 h 484816"/>
              <a:gd name="connsiteX9" fmla="*/ 67507 w 386626"/>
              <a:gd name="connsiteY9" fmla="*/ 165696 h 484816"/>
              <a:gd name="connsiteX10" fmla="*/ 73643 w 386626"/>
              <a:gd name="connsiteY10" fmla="*/ 147286 h 484816"/>
              <a:gd name="connsiteX11" fmla="*/ 92054 w 386626"/>
              <a:gd name="connsiteY11" fmla="*/ 73643 h 484816"/>
              <a:gd name="connsiteX12" fmla="*/ 122739 w 386626"/>
              <a:gd name="connsiteY12" fmla="*/ 18410 h 484816"/>
              <a:gd name="connsiteX13" fmla="*/ 135013 w 386626"/>
              <a:gd name="connsiteY13" fmla="*/ 0 h 484816"/>
              <a:gd name="connsiteX14" fmla="*/ 153423 w 386626"/>
              <a:gd name="connsiteY14" fmla="*/ 6137 h 484816"/>
              <a:gd name="connsiteX15" fmla="*/ 184108 w 386626"/>
              <a:gd name="connsiteY15" fmla="*/ 61369 h 484816"/>
              <a:gd name="connsiteX16" fmla="*/ 202519 w 386626"/>
              <a:gd name="connsiteY16" fmla="*/ 67506 h 484816"/>
              <a:gd name="connsiteX17" fmla="*/ 233203 w 386626"/>
              <a:gd name="connsiteY17" fmla="*/ 122738 h 484816"/>
              <a:gd name="connsiteX18" fmla="*/ 245477 w 386626"/>
              <a:gd name="connsiteY18" fmla="*/ 141149 h 484816"/>
              <a:gd name="connsiteX19" fmla="*/ 263888 w 386626"/>
              <a:gd name="connsiteY19" fmla="*/ 159559 h 484816"/>
              <a:gd name="connsiteX20" fmla="*/ 276162 w 386626"/>
              <a:gd name="connsiteY20" fmla="*/ 177970 h 484816"/>
              <a:gd name="connsiteX21" fmla="*/ 312983 w 386626"/>
              <a:gd name="connsiteY21" fmla="*/ 202518 h 484816"/>
              <a:gd name="connsiteX22" fmla="*/ 368215 w 386626"/>
              <a:gd name="connsiteY22" fmla="*/ 227065 h 484816"/>
              <a:gd name="connsiteX23" fmla="*/ 386626 w 386626"/>
              <a:gd name="connsiteY23" fmla="*/ 233202 h 484816"/>
              <a:gd name="connsiteX24" fmla="*/ 380489 w 386626"/>
              <a:gd name="connsiteY24" fmla="*/ 312982 h 484816"/>
              <a:gd name="connsiteX25" fmla="*/ 368215 w 386626"/>
              <a:gd name="connsiteY25" fmla="*/ 362078 h 484816"/>
              <a:gd name="connsiteX26" fmla="*/ 362078 w 386626"/>
              <a:gd name="connsiteY26" fmla="*/ 386625 h 484816"/>
              <a:gd name="connsiteX27" fmla="*/ 319120 w 386626"/>
              <a:gd name="connsiteY27" fmla="*/ 405036 h 484816"/>
              <a:gd name="connsiteX28" fmla="*/ 288435 w 386626"/>
              <a:gd name="connsiteY28" fmla="*/ 362078 h 484816"/>
              <a:gd name="connsiteX29" fmla="*/ 282298 w 386626"/>
              <a:gd name="connsiteY29" fmla="*/ 343667 h 484816"/>
              <a:gd name="connsiteX30" fmla="*/ 245477 w 386626"/>
              <a:gd name="connsiteY30" fmla="*/ 331393 h 484816"/>
              <a:gd name="connsiteX31" fmla="*/ 227066 w 386626"/>
              <a:gd name="connsiteY31" fmla="*/ 325256 h 484816"/>
              <a:gd name="connsiteX32" fmla="*/ 202519 w 386626"/>
              <a:gd name="connsiteY32" fmla="*/ 319119 h 484816"/>
              <a:gd name="connsiteX33" fmla="*/ 104328 w 386626"/>
              <a:gd name="connsiteY33" fmla="*/ 343667 h 484816"/>
              <a:gd name="connsiteX34" fmla="*/ 98191 w 386626"/>
              <a:gd name="connsiteY34" fmla="*/ 362078 h 484816"/>
              <a:gd name="connsiteX35" fmla="*/ 79780 w 386626"/>
              <a:gd name="connsiteY35" fmla="*/ 447994 h 484816"/>
              <a:gd name="connsiteX36" fmla="*/ 73643 w 386626"/>
              <a:gd name="connsiteY36" fmla="*/ 466405 h 484816"/>
              <a:gd name="connsiteX37" fmla="*/ 49096 w 386626"/>
              <a:gd name="connsiteY37" fmla="*/ 484816 h 48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86626" h="484816">
                <a:moveTo>
                  <a:pt x="0" y="454131"/>
                </a:moveTo>
                <a:cubicBezTo>
                  <a:pt x="2046" y="462314"/>
                  <a:pt x="-1407" y="474907"/>
                  <a:pt x="6137" y="478679"/>
                </a:cubicBezTo>
                <a:cubicBezTo>
                  <a:pt x="11923" y="481572"/>
                  <a:pt x="11005" y="466611"/>
                  <a:pt x="12274" y="460268"/>
                </a:cubicBezTo>
                <a:cubicBezTo>
                  <a:pt x="15111" y="446084"/>
                  <a:pt x="15158" y="431404"/>
                  <a:pt x="18411" y="417310"/>
                </a:cubicBezTo>
                <a:cubicBezTo>
                  <a:pt x="21320" y="404703"/>
                  <a:pt x="28558" y="393250"/>
                  <a:pt x="30685" y="380488"/>
                </a:cubicBezTo>
                <a:cubicBezTo>
                  <a:pt x="32731" y="368214"/>
                  <a:pt x="33804" y="355738"/>
                  <a:pt x="36822" y="343667"/>
                </a:cubicBezTo>
                <a:cubicBezTo>
                  <a:pt x="39960" y="331115"/>
                  <a:pt x="45005" y="319119"/>
                  <a:pt x="49096" y="306845"/>
                </a:cubicBezTo>
                <a:lnTo>
                  <a:pt x="55233" y="288435"/>
                </a:lnTo>
                <a:cubicBezTo>
                  <a:pt x="57279" y="270024"/>
                  <a:pt x="59527" y="251634"/>
                  <a:pt x="61370" y="233202"/>
                </a:cubicBezTo>
                <a:cubicBezTo>
                  <a:pt x="63618" y="210719"/>
                  <a:pt x="64312" y="188064"/>
                  <a:pt x="67507" y="165696"/>
                </a:cubicBezTo>
                <a:cubicBezTo>
                  <a:pt x="68422" y="159292"/>
                  <a:pt x="72240" y="153601"/>
                  <a:pt x="73643" y="147286"/>
                </a:cubicBezTo>
                <a:cubicBezTo>
                  <a:pt x="90168" y="72920"/>
                  <a:pt x="67256" y="148035"/>
                  <a:pt x="92054" y="73643"/>
                </a:cubicBezTo>
                <a:cubicBezTo>
                  <a:pt x="102856" y="41238"/>
                  <a:pt x="94602" y="60614"/>
                  <a:pt x="122739" y="18410"/>
                </a:cubicBezTo>
                <a:lnTo>
                  <a:pt x="135013" y="0"/>
                </a:lnTo>
                <a:cubicBezTo>
                  <a:pt x="141150" y="2046"/>
                  <a:pt x="148372" y="2096"/>
                  <a:pt x="153423" y="6137"/>
                </a:cubicBezTo>
                <a:cubicBezTo>
                  <a:pt x="171520" y="20614"/>
                  <a:pt x="166011" y="46892"/>
                  <a:pt x="184108" y="61369"/>
                </a:cubicBezTo>
                <a:cubicBezTo>
                  <a:pt x="189159" y="65410"/>
                  <a:pt x="196382" y="65460"/>
                  <a:pt x="202519" y="67506"/>
                </a:cubicBezTo>
                <a:cubicBezTo>
                  <a:pt x="213321" y="99910"/>
                  <a:pt x="205068" y="80535"/>
                  <a:pt x="233203" y="122738"/>
                </a:cubicBezTo>
                <a:cubicBezTo>
                  <a:pt x="237294" y="128875"/>
                  <a:pt x="240261" y="135934"/>
                  <a:pt x="245477" y="141149"/>
                </a:cubicBezTo>
                <a:cubicBezTo>
                  <a:pt x="251614" y="147286"/>
                  <a:pt x="258332" y="152892"/>
                  <a:pt x="263888" y="159559"/>
                </a:cubicBezTo>
                <a:cubicBezTo>
                  <a:pt x="268610" y="165225"/>
                  <a:pt x="270611" y="173113"/>
                  <a:pt x="276162" y="177970"/>
                </a:cubicBezTo>
                <a:cubicBezTo>
                  <a:pt x="287263" y="187684"/>
                  <a:pt x="300709" y="194335"/>
                  <a:pt x="312983" y="202518"/>
                </a:cubicBezTo>
                <a:cubicBezTo>
                  <a:pt x="342158" y="221968"/>
                  <a:pt x="324398" y="212460"/>
                  <a:pt x="368215" y="227065"/>
                </a:cubicBezTo>
                <a:lnTo>
                  <a:pt x="386626" y="233202"/>
                </a:lnTo>
                <a:cubicBezTo>
                  <a:pt x="384580" y="259795"/>
                  <a:pt x="383434" y="286473"/>
                  <a:pt x="380489" y="312982"/>
                </a:cubicBezTo>
                <a:cubicBezTo>
                  <a:pt x="377086" y="343606"/>
                  <a:pt x="375168" y="337743"/>
                  <a:pt x="368215" y="362078"/>
                </a:cubicBezTo>
                <a:cubicBezTo>
                  <a:pt x="365898" y="370188"/>
                  <a:pt x="366756" y="379607"/>
                  <a:pt x="362078" y="386625"/>
                </a:cubicBezTo>
                <a:cubicBezTo>
                  <a:pt x="353601" y="399340"/>
                  <a:pt x="331438" y="401956"/>
                  <a:pt x="319120" y="405036"/>
                </a:cubicBezTo>
                <a:cubicBezTo>
                  <a:pt x="288435" y="394808"/>
                  <a:pt x="302755" y="405036"/>
                  <a:pt x="288435" y="362078"/>
                </a:cubicBezTo>
                <a:cubicBezTo>
                  <a:pt x="286389" y="355941"/>
                  <a:pt x="288435" y="345713"/>
                  <a:pt x="282298" y="343667"/>
                </a:cubicBezTo>
                <a:lnTo>
                  <a:pt x="245477" y="331393"/>
                </a:lnTo>
                <a:cubicBezTo>
                  <a:pt x="239340" y="329347"/>
                  <a:pt x="233342" y="326825"/>
                  <a:pt x="227066" y="325256"/>
                </a:cubicBezTo>
                <a:lnTo>
                  <a:pt x="202519" y="319119"/>
                </a:lnTo>
                <a:cubicBezTo>
                  <a:pt x="137706" y="323749"/>
                  <a:pt x="125217" y="301888"/>
                  <a:pt x="104328" y="343667"/>
                </a:cubicBezTo>
                <a:cubicBezTo>
                  <a:pt x="101435" y="349453"/>
                  <a:pt x="100237" y="355941"/>
                  <a:pt x="98191" y="362078"/>
                </a:cubicBezTo>
                <a:cubicBezTo>
                  <a:pt x="90449" y="424012"/>
                  <a:pt x="97270" y="395526"/>
                  <a:pt x="79780" y="447994"/>
                </a:cubicBezTo>
                <a:cubicBezTo>
                  <a:pt x="77734" y="454131"/>
                  <a:pt x="79025" y="462817"/>
                  <a:pt x="73643" y="466405"/>
                </a:cubicBezTo>
                <a:cubicBezTo>
                  <a:pt x="52826" y="480284"/>
                  <a:pt x="60448" y="473464"/>
                  <a:pt x="49096" y="48481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Puolivapaa piirto 9"/>
          <p:cNvSpPr/>
          <p:nvPr/>
        </p:nvSpPr>
        <p:spPr>
          <a:xfrm>
            <a:off x="4872709" y="2460902"/>
            <a:ext cx="523077" cy="536712"/>
          </a:xfrm>
          <a:custGeom>
            <a:avLst/>
            <a:gdLst>
              <a:gd name="connsiteX0" fmla="*/ 42958 w 523077"/>
              <a:gd name="connsiteY0" fmla="*/ 61369 h 536712"/>
              <a:gd name="connsiteX1" fmla="*/ 55232 w 523077"/>
              <a:gd name="connsiteY1" fmla="*/ 110464 h 536712"/>
              <a:gd name="connsiteX2" fmla="*/ 61369 w 523077"/>
              <a:gd name="connsiteY2" fmla="*/ 135012 h 536712"/>
              <a:gd name="connsiteX3" fmla="*/ 73643 w 523077"/>
              <a:gd name="connsiteY3" fmla="*/ 171834 h 536712"/>
              <a:gd name="connsiteX4" fmla="*/ 85917 w 523077"/>
              <a:gd name="connsiteY4" fmla="*/ 220929 h 536712"/>
              <a:gd name="connsiteX5" fmla="*/ 92053 w 523077"/>
              <a:gd name="connsiteY5" fmla="*/ 263887 h 536712"/>
              <a:gd name="connsiteX6" fmla="*/ 104327 w 523077"/>
              <a:gd name="connsiteY6" fmla="*/ 337530 h 536712"/>
              <a:gd name="connsiteX7" fmla="*/ 110464 w 523077"/>
              <a:gd name="connsiteY7" fmla="*/ 466405 h 536712"/>
              <a:gd name="connsiteX8" fmla="*/ 116601 w 523077"/>
              <a:gd name="connsiteY8" fmla="*/ 533911 h 536712"/>
              <a:gd name="connsiteX9" fmla="*/ 153423 w 523077"/>
              <a:gd name="connsiteY9" fmla="*/ 521638 h 536712"/>
              <a:gd name="connsiteX10" fmla="*/ 202518 w 523077"/>
              <a:gd name="connsiteY10" fmla="*/ 515501 h 536712"/>
              <a:gd name="connsiteX11" fmla="*/ 214792 w 523077"/>
              <a:gd name="connsiteY11" fmla="*/ 386626 h 536712"/>
              <a:gd name="connsiteX12" fmla="*/ 208655 w 523077"/>
              <a:gd name="connsiteY12" fmla="*/ 312983 h 536712"/>
              <a:gd name="connsiteX13" fmla="*/ 202518 w 523077"/>
              <a:gd name="connsiteY13" fmla="*/ 288435 h 536712"/>
              <a:gd name="connsiteX14" fmla="*/ 300708 w 523077"/>
              <a:gd name="connsiteY14" fmla="*/ 294572 h 536712"/>
              <a:gd name="connsiteX15" fmla="*/ 386625 w 523077"/>
              <a:gd name="connsiteY15" fmla="*/ 306846 h 536712"/>
              <a:gd name="connsiteX16" fmla="*/ 497090 w 523077"/>
              <a:gd name="connsiteY16" fmla="*/ 300709 h 536712"/>
              <a:gd name="connsiteX17" fmla="*/ 509363 w 523077"/>
              <a:gd name="connsiteY17" fmla="*/ 233203 h 536712"/>
              <a:gd name="connsiteX18" fmla="*/ 484816 w 523077"/>
              <a:gd name="connsiteY18" fmla="*/ 202518 h 536712"/>
              <a:gd name="connsiteX19" fmla="*/ 423447 w 523077"/>
              <a:gd name="connsiteY19" fmla="*/ 196381 h 536712"/>
              <a:gd name="connsiteX20" fmla="*/ 380488 w 523077"/>
              <a:gd name="connsiteY20" fmla="*/ 190244 h 536712"/>
              <a:gd name="connsiteX21" fmla="*/ 227065 w 523077"/>
              <a:gd name="connsiteY21" fmla="*/ 184107 h 536712"/>
              <a:gd name="connsiteX22" fmla="*/ 141149 w 523077"/>
              <a:gd name="connsiteY22" fmla="*/ 177970 h 536712"/>
              <a:gd name="connsiteX23" fmla="*/ 153423 w 523077"/>
              <a:gd name="connsiteY23" fmla="*/ 141149 h 536712"/>
              <a:gd name="connsiteX24" fmla="*/ 196381 w 523077"/>
              <a:gd name="connsiteY24" fmla="*/ 135012 h 536712"/>
              <a:gd name="connsiteX25" fmla="*/ 337530 w 523077"/>
              <a:gd name="connsiteY25" fmla="*/ 141149 h 536712"/>
              <a:gd name="connsiteX26" fmla="*/ 515500 w 523077"/>
              <a:gd name="connsiteY26" fmla="*/ 128875 h 536712"/>
              <a:gd name="connsiteX27" fmla="*/ 521637 w 523077"/>
              <a:gd name="connsiteY27" fmla="*/ 92054 h 536712"/>
              <a:gd name="connsiteX28" fmla="*/ 515500 w 523077"/>
              <a:gd name="connsiteY28" fmla="*/ 0 h 536712"/>
              <a:gd name="connsiteX29" fmla="*/ 447994 w 523077"/>
              <a:gd name="connsiteY29" fmla="*/ 12274 h 536712"/>
              <a:gd name="connsiteX30" fmla="*/ 429584 w 523077"/>
              <a:gd name="connsiteY30" fmla="*/ 18411 h 536712"/>
              <a:gd name="connsiteX31" fmla="*/ 374351 w 523077"/>
              <a:gd name="connsiteY31" fmla="*/ 30685 h 536712"/>
              <a:gd name="connsiteX32" fmla="*/ 263887 w 523077"/>
              <a:gd name="connsiteY32" fmla="*/ 36821 h 536712"/>
              <a:gd name="connsiteX33" fmla="*/ 0 w 523077"/>
              <a:gd name="connsiteY33" fmla="*/ 30685 h 5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23077" h="536712">
                <a:moveTo>
                  <a:pt x="42958" y="61369"/>
                </a:moveTo>
                <a:cubicBezTo>
                  <a:pt x="55436" y="123759"/>
                  <a:pt x="42651" y="66431"/>
                  <a:pt x="55232" y="110464"/>
                </a:cubicBezTo>
                <a:cubicBezTo>
                  <a:pt x="57549" y="118574"/>
                  <a:pt x="58945" y="126933"/>
                  <a:pt x="61369" y="135012"/>
                </a:cubicBezTo>
                <a:cubicBezTo>
                  <a:pt x="65087" y="147404"/>
                  <a:pt x="71106" y="159147"/>
                  <a:pt x="73643" y="171834"/>
                </a:cubicBezTo>
                <a:cubicBezTo>
                  <a:pt x="81049" y="208861"/>
                  <a:pt x="76482" y="192623"/>
                  <a:pt x="85917" y="220929"/>
                </a:cubicBezTo>
                <a:cubicBezTo>
                  <a:pt x="87962" y="235248"/>
                  <a:pt x="90259" y="249534"/>
                  <a:pt x="92053" y="263887"/>
                </a:cubicBezTo>
                <a:cubicBezTo>
                  <a:pt x="100274" y="329656"/>
                  <a:pt x="91854" y="300111"/>
                  <a:pt x="104327" y="337530"/>
                </a:cubicBezTo>
                <a:cubicBezTo>
                  <a:pt x="106373" y="380488"/>
                  <a:pt x="107781" y="423482"/>
                  <a:pt x="110464" y="466405"/>
                </a:cubicBezTo>
                <a:cubicBezTo>
                  <a:pt x="111873" y="488956"/>
                  <a:pt x="102729" y="516076"/>
                  <a:pt x="116601" y="533911"/>
                </a:cubicBezTo>
                <a:cubicBezTo>
                  <a:pt x="124544" y="544124"/>
                  <a:pt x="140585" y="523243"/>
                  <a:pt x="153423" y="521638"/>
                </a:cubicBezTo>
                <a:lnTo>
                  <a:pt x="202518" y="515501"/>
                </a:lnTo>
                <a:cubicBezTo>
                  <a:pt x="215498" y="463581"/>
                  <a:pt x="214792" y="472844"/>
                  <a:pt x="214792" y="386626"/>
                </a:cubicBezTo>
                <a:cubicBezTo>
                  <a:pt x="214792" y="361993"/>
                  <a:pt x="211710" y="337426"/>
                  <a:pt x="208655" y="312983"/>
                </a:cubicBezTo>
                <a:cubicBezTo>
                  <a:pt x="207609" y="304614"/>
                  <a:pt x="194247" y="290089"/>
                  <a:pt x="202518" y="288435"/>
                </a:cubicBezTo>
                <a:cubicBezTo>
                  <a:pt x="234675" y="282003"/>
                  <a:pt x="267978" y="292526"/>
                  <a:pt x="300708" y="294572"/>
                </a:cubicBezTo>
                <a:cubicBezTo>
                  <a:pt x="329035" y="300237"/>
                  <a:pt x="357471" y="306846"/>
                  <a:pt x="386625" y="306846"/>
                </a:cubicBezTo>
                <a:cubicBezTo>
                  <a:pt x="423503" y="306846"/>
                  <a:pt x="460268" y="302755"/>
                  <a:pt x="497090" y="300709"/>
                </a:cubicBezTo>
                <a:cubicBezTo>
                  <a:pt x="505721" y="274816"/>
                  <a:pt x="509363" y="267902"/>
                  <a:pt x="509363" y="233203"/>
                </a:cubicBezTo>
                <a:cubicBezTo>
                  <a:pt x="509363" y="218845"/>
                  <a:pt x="498954" y="205781"/>
                  <a:pt x="484816" y="202518"/>
                </a:cubicBezTo>
                <a:cubicBezTo>
                  <a:pt x="464784" y="197895"/>
                  <a:pt x="443865" y="198783"/>
                  <a:pt x="423447" y="196381"/>
                </a:cubicBezTo>
                <a:cubicBezTo>
                  <a:pt x="409081" y="194691"/>
                  <a:pt x="394925" y="191146"/>
                  <a:pt x="380488" y="190244"/>
                </a:cubicBezTo>
                <a:cubicBezTo>
                  <a:pt x="329406" y="187051"/>
                  <a:pt x="278180" y="186728"/>
                  <a:pt x="227065" y="184107"/>
                </a:cubicBezTo>
                <a:cubicBezTo>
                  <a:pt x="198391" y="182637"/>
                  <a:pt x="169788" y="180016"/>
                  <a:pt x="141149" y="177970"/>
                </a:cubicBezTo>
                <a:cubicBezTo>
                  <a:pt x="145240" y="165696"/>
                  <a:pt x="143211" y="149092"/>
                  <a:pt x="153423" y="141149"/>
                </a:cubicBezTo>
                <a:cubicBezTo>
                  <a:pt x="164841" y="132269"/>
                  <a:pt x="181916" y="135012"/>
                  <a:pt x="196381" y="135012"/>
                </a:cubicBezTo>
                <a:cubicBezTo>
                  <a:pt x="243475" y="135012"/>
                  <a:pt x="290480" y="139103"/>
                  <a:pt x="337530" y="141149"/>
                </a:cubicBezTo>
                <a:cubicBezTo>
                  <a:pt x="396853" y="137058"/>
                  <a:pt x="458044" y="144197"/>
                  <a:pt x="515500" y="128875"/>
                </a:cubicBezTo>
                <a:cubicBezTo>
                  <a:pt x="527523" y="125669"/>
                  <a:pt x="521637" y="104497"/>
                  <a:pt x="521637" y="92054"/>
                </a:cubicBezTo>
                <a:cubicBezTo>
                  <a:pt x="521637" y="61301"/>
                  <a:pt x="517546" y="30685"/>
                  <a:pt x="515500" y="0"/>
                </a:cubicBezTo>
                <a:cubicBezTo>
                  <a:pt x="499088" y="2735"/>
                  <a:pt x="465146" y="7986"/>
                  <a:pt x="447994" y="12274"/>
                </a:cubicBezTo>
                <a:cubicBezTo>
                  <a:pt x="441718" y="13843"/>
                  <a:pt x="435804" y="16634"/>
                  <a:pt x="429584" y="18411"/>
                </a:cubicBezTo>
                <a:cubicBezTo>
                  <a:pt x="419062" y="21417"/>
                  <a:pt x="383446" y="29894"/>
                  <a:pt x="374351" y="30685"/>
                </a:cubicBezTo>
                <a:cubicBezTo>
                  <a:pt x="337612" y="33880"/>
                  <a:pt x="300708" y="34776"/>
                  <a:pt x="263887" y="36821"/>
                </a:cubicBezTo>
                <a:cubicBezTo>
                  <a:pt x="77768" y="29067"/>
                  <a:pt x="165739" y="30685"/>
                  <a:pt x="0" y="3068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Puolivapaa piirto 10"/>
          <p:cNvSpPr/>
          <p:nvPr/>
        </p:nvSpPr>
        <p:spPr>
          <a:xfrm>
            <a:off x="5492537" y="2414740"/>
            <a:ext cx="472578" cy="494157"/>
          </a:xfrm>
          <a:custGeom>
            <a:avLst/>
            <a:gdLst>
              <a:gd name="connsiteX0" fmla="*/ 18411 w 472578"/>
              <a:gd name="connsiteY0" fmla="*/ 95257 h 494157"/>
              <a:gd name="connsiteX1" fmla="*/ 12274 w 472578"/>
              <a:gd name="connsiteY1" fmla="*/ 224132 h 494157"/>
              <a:gd name="connsiteX2" fmla="*/ 6137 w 472578"/>
              <a:gd name="connsiteY2" fmla="*/ 254817 h 494157"/>
              <a:gd name="connsiteX3" fmla="*/ 0 w 472578"/>
              <a:gd name="connsiteY3" fmla="*/ 365281 h 494157"/>
              <a:gd name="connsiteX4" fmla="*/ 6137 w 472578"/>
              <a:gd name="connsiteY4" fmla="*/ 463472 h 494157"/>
              <a:gd name="connsiteX5" fmla="*/ 36821 w 472578"/>
              <a:gd name="connsiteY5" fmla="*/ 488020 h 494157"/>
              <a:gd name="connsiteX6" fmla="*/ 368215 w 472578"/>
              <a:gd name="connsiteY6" fmla="*/ 494157 h 494157"/>
              <a:gd name="connsiteX7" fmla="*/ 417310 w 472578"/>
              <a:gd name="connsiteY7" fmla="*/ 469609 h 494157"/>
              <a:gd name="connsiteX8" fmla="*/ 429584 w 472578"/>
              <a:gd name="connsiteY8" fmla="*/ 432788 h 494157"/>
              <a:gd name="connsiteX9" fmla="*/ 423447 w 472578"/>
              <a:gd name="connsiteY9" fmla="*/ 389829 h 494157"/>
              <a:gd name="connsiteX10" fmla="*/ 405036 w 472578"/>
              <a:gd name="connsiteY10" fmla="*/ 377555 h 494157"/>
              <a:gd name="connsiteX11" fmla="*/ 368215 w 472578"/>
              <a:gd name="connsiteY11" fmla="*/ 371418 h 494157"/>
              <a:gd name="connsiteX12" fmla="*/ 349804 w 472578"/>
              <a:gd name="connsiteY12" fmla="*/ 365281 h 494157"/>
              <a:gd name="connsiteX13" fmla="*/ 294572 w 472578"/>
              <a:gd name="connsiteY13" fmla="*/ 359145 h 494157"/>
              <a:gd name="connsiteX14" fmla="*/ 270024 w 472578"/>
              <a:gd name="connsiteY14" fmla="*/ 353008 h 494157"/>
              <a:gd name="connsiteX15" fmla="*/ 85917 w 472578"/>
              <a:gd name="connsiteY15" fmla="*/ 346871 h 494157"/>
              <a:gd name="connsiteX16" fmla="*/ 92054 w 472578"/>
              <a:gd name="connsiteY16" fmla="*/ 310049 h 494157"/>
              <a:gd name="connsiteX17" fmla="*/ 245476 w 472578"/>
              <a:gd name="connsiteY17" fmla="*/ 322323 h 494157"/>
              <a:gd name="connsiteX18" fmla="*/ 276161 w 472578"/>
              <a:gd name="connsiteY18" fmla="*/ 328460 h 494157"/>
              <a:gd name="connsiteX19" fmla="*/ 312982 w 472578"/>
              <a:gd name="connsiteY19" fmla="*/ 340734 h 494157"/>
              <a:gd name="connsiteX20" fmla="*/ 343667 w 472578"/>
              <a:gd name="connsiteY20" fmla="*/ 334597 h 494157"/>
              <a:gd name="connsiteX21" fmla="*/ 331393 w 472578"/>
              <a:gd name="connsiteY21" fmla="*/ 254817 h 494157"/>
              <a:gd name="connsiteX22" fmla="*/ 325256 w 472578"/>
              <a:gd name="connsiteY22" fmla="*/ 217996 h 494157"/>
              <a:gd name="connsiteX23" fmla="*/ 282298 w 472578"/>
              <a:gd name="connsiteY23" fmla="*/ 199585 h 494157"/>
              <a:gd name="connsiteX24" fmla="*/ 263887 w 472578"/>
              <a:gd name="connsiteY24" fmla="*/ 193448 h 494157"/>
              <a:gd name="connsiteX25" fmla="*/ 233203 w 472578"/>
              <a:gd name="connsiteY25" fmla="*/ 187311 h 494157"/>
              <a:gd name="connsiteX26" fmla="*/ 190244 w 472578"/>
              <a:gd name="connsiteY26" fmla="*/ 175037 h 494157"/>
              <a:gd name="connsiteX27" fmla="*/ 110464 w 472578"/>
              <a:gd name="connsiteY27" fmla="*/ 181174 h 494157"/>
              <a:gd name="connsiteX28" fmla="*/ 116601 w 472578"/>
              <a:gd name="connsiteY28" fmla="*/ 132079 h 494157"/>
              <a:gd name="connsiteX29" fmla="*/ 466405 w 472578"/>
              <a:gd name="connsiteY29" fmla="*/ 125942 h 494157"/>
              <a:gd name="connsiteX30" fmla="*/ 472542 w 472578"/>
              <a:gd name="connsiteY30" fmla="*/ 101394 h 494157"/>
              <a:gd name="connsiteX31" fmla="*/ 300709 w 472578"/>
              <a:gd name="connsiteY31" fmla="*/ 15477 h 494157"/>
              <a:gd name="connsiteX32" fmla="*/ 214792 w 472578"/>
              <a:gd name="connsiteY32" fmla="*/ 27751 h 494157"/>
              <a:gd name="connsiteX33" fmla="*/ 67506 w 472578"/>
              <a:gd name="connsiteY33" fmla="*/ 33888 h 494157"/>
              <a:gd name="connsiteX34" fmla="*/ 30684 w 472578"/>
              <a:gd name="connsiteY34" fmla="*/ 52299 h 494157"/>
              <a:gd name="connsiteX35" fmla="*/ 18411 w 472578"/>
              <a:gd name="connsiteY35" fmla="*/ 95257 h 494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72578" h="494157">
                <a:moveTo>
                  <a:pt x="18411" y="95257"/>
                </a:moveTo>
                <a:cubicBezTo>
                  <a:pt x="16365" y="138215"/>
                  <a:pt x="15573" y="181252"/>
                  <a:pt x="12274" y="224132"/>
                </a:cubicBezTo>
                <a:cubicBezTo>
                  <a:pt x="11474" y="234532"/>
                  <a:pt x="7041" y="244425"/>
                  <a:pt x="6137" y="254817"/>
                </a:cubicBezTo>
                <a:cubicBezTo>
                  <a:pt x="2942" y="291556"/>
                  <a:pt x="2046" y="328460"/>
                  <a:pt x="0" y="365281"/>
                </a:cubicBezTo>
                <a:cubicBezTo>
                  <a:pt x="2046" y="398011"/>
                  <a:pt x="1022" y="431079"/>
                  <a:pt x="6137" y="463472"/>
                </a:cubicBezTo>
                <a:cubicBezTo>
                  <a:pt x="8454" y="478149"/>
                  <a:pt x="23293" y="487545"/>
                  <a:pt x="36821" y="488020"/>
                </a:cubicBezTo>
                <a:cubicBezTo>
                  <a:pt x="147237" y="491894"/>
                  <a:pt x="257750" y="492111"/>
                  <a:pt x="368215" y="494157"/>
                </a:cubicBezTo>
                <a:cubicBezTo>
                  <a:pt x="400666" y="488748"/>
                  <a:pt x="405037" y="497223"/>
                  <a:pt x="417310" y="469609"/>
                </a:cubicBezTo>
                <a:cubicBezTo>
                  <a:pt x="422565" y="457786"/>
                  <a:pt x="429584" y="432788"/>
                  <a:pt x="429584" y="432788"/>
                </a:cubicBezTo>
                <a:cubicBezTo>
                  <a:pt x="427538" y="418468"/>
                  <a:pt x="429322" y="403047"/>
                  <a:pt x="423447" y="389829"/>
                </a:cubicBezTo>
                <a:cubicBezTo>
                  <a:pt x="420451" y="383089"/>
                  <a:pt x="412033" y="379887"/>
                  <a:pt x="405036" y="377555"/>
                </a:cubicBezTo>
                <a:cubicBezTo>
                  <a:pt x="393232" y="373620"/>
                  <a:pt x="380362" y="374117"/>
                  <a:pt x="368215" y="371418"/>
                </a:cubicBezTo>
                <a:cubicBezTo>
                  <a:pt x="361900" y="370015"/>
                  <a:pt x="356185" y="366344"/>
                  <a:pt x="349804" y="365281"/>
                </a:cubicBezTo>
                <a:cubicBezTo>
                  <a:pt x="331532" y="362236"/>
                  <a:pt x="312983" y="361190"/>
                  <a:pt x="294572" y="359145"/>
                </a:cubicBezTo>
                <a:cubicBezTo>
                  <a:pt x="286389" y="357099"/>
                  <a:pt x="278444" y="353503"/>
                  <a:pt x="270024" y="353008"/>
                </a:cubicBezTo>
                <a:cubicBezTo>
                  <a:pt x="208727" y="349402"/>
                  <a:pt x="145606" y="361279"/>
                  <a:pt x="85917" y="346871"/>
                </a:cubicBezTo>
                <a:cubicBezTo>
                  <a:pt x="73821" y="343951"/>
                  <a:pt x="90008" y="322323"/>
                  <a:pt x="92054" y="310049"/>
                </a:cubicBezTo>
                <a:cubicBezTo>
                  <a:pt x="143195" y="314140"/>
                  <a:pt x="195168" y="312261"/>
                  <a:pt x="245476" y="322323"/>
                </a:cubicBezTo>
                <a:cubicBezTo>
                  <a:pt x="255704" y="324369"/>
                  <a:pt x="266098" y="325715"/>
                  <a:pt x="276161" y="328460"/>
                </a:cubicBezTo>
                <a:cubicBezTo>
                  <a:pt x="288643" y="331864"/>
                  <a:pt x="312982" y="340734"/>
                  <a:pt x="312982" y="340734"/>
                </a:cubicBezTo>
                <a:cubicBezTo>
                  <a:pt x="323210" y="338688"/>
                  <a:pt x="340102" y="344400"/>
                  <a:pt x="343667" y="334597"/>
                </a:cubicBezTo>
                <a:cubicBezTo>
                  <a:pt x="357120" y="297601"/>
                  <a:pt x="337664" y="283037"/>
                  <a:pt x="331393" y="254817"/>
                </a:cubicBezTo>
                <a:cubicBezTo>
                  <a:pt x="328694" y="242670"/>
                  <a:pt x="330821" y="229125"/>
                  <a:pt x="325256" y="217996"/>
                </a:cubicBezTo>
                <a:cubicBezTo>
                  <a:pt x="319027" y="205539"/>
                  <a:pt x="292045" y="202370"/>
                  <a:pt x="282298" y="199585"/>
                </a:cubicBezTo>
                <a:cubicBezTo>
                  <a:pt x="276078" y="197808"/>
                  <a:pt x="270163" y="195017"/>
                  <a:pt x="263887" y="193448"/>
                </a:cubicBezTo>
                <a:cubicBezTo>
                  <a:pt x="253768" y="190918"/>
                  <a:pt x="243385" y="189574"/>
                  <a:pt x="233203" y="187311"/>
                </a:cubicBezTo>
                <a:cubicBezTo>
                  <a:pt x="210084" y="182173"/>
                  <a:pt x="210747" y="181871"/>
                  <a:pt x="190244" y="175037"/>
                </a:cubicBezTo>
                <a:cubicBezTo>
                  <a:pt x="163651" y="177083"/>
                  <a:pt x="133503" y="194613"/>
                  <a:pt x="110464" y="181174"/>
                </a:cubicBezTo>
                <a:cubicBezTo>
                  <a:pt x="96218" y="172864"/>
                  <a:pt x="100304" y="134608"/>
                  <a:pt x="116601" y="132079"/>
                </a:cubicBezTo>
                <a:cubicBezTo>
                  <a:pt x="231841" y="114197"/>
                  <a:pt x="349804" y="127988"/>
                  <a:pt x="466405" y="125942"/>
                </a:cubicBezTo>
                <a:cubicBezTo>
                  <a:pt x="468451" y="117759"/>
                  <a:pt x="472542" y="109828"/>
                  <a:pt x="472542" y="101394"/>
                </a:cubicBezTo>
                <a:cubicBezTo>
                  <a:pt x="472542" y="-46170"/>
                  <a:pt x="479499" y="8856"/>
                  <a:pt x="300709" y="15477"/>
                </a:cubicBezTo>
                <a:cubicBezTo>
                  <a:pt x="275434" y="19689"/>
                  <a:pt x="239368" y="26215"/>
                  <a:pt x="214792" y="27751"/>
                </a:cubicBezTo>
                <a:cubicBezTo>
                  <a:pt x="165750" y="30816"/>
                  <a:pt x="116601" y="31842"/>
                  <a:pt x="67506" y="33888"/>
                </a:cubicBezTo>
                <a:cubicBezTo>
                  <a:pt x="52532" y="38879"/>
                  <a:pt x="42581" y="40402"/>
                  <a:pt x="30684" y="52299"/>
                </a:cubicBezTo>
                <a:lnTo>
                  <a:pt x="18411" y="95257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Puolivapaa piirto 12"/>
          <p:cNvSpPr/>
          <p:nvPr/>
        </p:nvSpPr>
        <p:spPr>
          <a:xfrm>
            <a:off x="6008038" y="2368848"/>
            <a:ext cx="473141" cy="478739"/>
          </a:xfrm>
          <a:custGeom>
            <a:avLst/>
            <a:gdLst>
              <a:gd name="connsiteX0" fmla="*/ 18410 w 473141"/>
              <a:gd name="connsiteY0" fmla="*/ 49096 h 478739"/>
              <a:gd name="connsiteX1" fmla="*/ 12273 w 473141"/>
              <a:gd name="connsiteY1" fmla="*/ 79780 h 478739"/>
              <a:gd name="connsiteX2" fmla="*/ 0 w 473141"/>
              <a:gd name="connsiteY2" fmla="*/ 116602 h 478739"/>
              <a:gd name="connsiteX3" fmla="*/ 30684 w 473141"/>
              <a:gd name="connsiteY3" fmla="*/ 128875 h 478739"/>
              <a:gd name="connsiteX4" fmla="*/ 128875 w 473141"/>
              <a:gd name="connsiteY4" fmla="*/ 141149 h 478739"/>
              <a:gd name="connsiteX5" fmla="*/ 135012 w 473141"/>
              <a:gd name="connsiteY5" fmla="*/ 165697 h 478739"/>
              <a:gd name="connsiteX6" fmla="*/ 141149 w 473141"/>
              <a:gd name="connsiteY6" fmla="*/ 184108 h 478739"/>
              <a:gd name="connsiteX7" fmla="*/ 153422 w 473141"/>
              <a:gd name="connsiteY7" fmla="*/ 263888 h 478739"/>
              <a:gd name="connsiteX8" fmla="*/ 159559 w 473141"/>
              <a:gd name="connsiteY8" fmla="*/ 325257 h 478739"/>
              <a:gd name="connsiteX9" fmla="*/ 165696 w 473141"/>
              <a:gd name="connsiteY9" fmla="*/ 466406 h 478739"/>
              <a:gd name="connsiteX10" fmla="*/ 190244 w 473141"/>
              <a:gd name="connsiteY10" fmla="*/ 478680 h 478739"/>
              <a:gd name="connsiteX11" fmla="*/ 245476 w 473141"/>
              <a:gd name="connsiteY11" fmla="*/ 466406 h 478739"/>
              <a:gd name="connsiteX12" fmla="*/ 263887 w 473141"/>
              <a:gd name="connsiteY12" fmla="*/ 454132 h 478739"/>
              <a:gd name="connsiteX13" fmla="*/ 276161 w 473141"/>
              <a:gd name="connsiteY13" fmla="*/ 435721 h 478739"/>
              <a:gd name="connsiteX14" fmla="*/ 294571 w 473141"/>
              <a:gd name="connsiteY14" fmla="*/ 368215 h 478739"/>
              <a:gd name="connsiteX15" fmla="*/ 288434 w 473141"/>
              <a:gd name="connsiteY15" fmla="*/ 202518 h 478739"/>
              <a:gd name="connsiteX16" fmla="*/ 276161 w 473141"/>
              <a:gd name="connsiteY16" fmla="*/ 165697 h 478739"/>
              <a:gd name="connsiteX17" fmla="*/ 263887 w 473141"/>
              <a:gd name="connsiteY17" fmla="*/ 147286 h 478739"/>
              <a:gd name="connsiteX18" fmla="*/ 386625 w 473141"/>
              <a:gd name="connsiteY18" fmla="*/ 135012 h 478739"/>
              <a:gd name="connsiteX19" fmla="*/ 460268 w 473141"/>
              <a:gd name="connsiteY19" fmla="*/ 122739 h 478739"/>
              <a:gd name="connsiteX20" fmla="*/ 466405 w 473141"/>
              <a:gd name="connsiteY20" fmla="*/ 36822 h 478739"/>
              <a:gd name="connsiteX21" fmla="*/ 460268 w 473141"/>
              <a:gd name="connsiteY21" fmla="*/ 18411 h 478739"/>
              <a:gd name="connsiteX22" fmla="*/ 441857 w 473141"/>
              <a:gd name="connsiteY22" fmla="*/ 12274 h 478739"/>
              <a:gd name="connsiteX23" fmla="*/ 362077 w 473141"/>
              <a:gd name="connsiteY23" fmla="*/ 0 h 478739"/>
              <a:gd name="connsiteX24" fmla="*/ 73643 w 473141"/>
              <a:gd name="connsiteY24" fmla="*/ 6137 h 478739"/>
              <a:gd name="connsiteX25" fmla="*/ 55232 w 473141"/>
              <a:gd name="connsiteY25" fmla="*/ 12274 h 478739"/>
              <a:gd name="connsiteX26" fmla="*/ 79779 w 473141"/>
              <a:gd name="connsiteY26" fmla="*/ 12274 h 478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73141" h="478739">
                <a:moveTo>
                  <a:pt x="18410" y="49096"/>
                </a:moveTo>
                <a:cubicBezTo>
                  <a:pt x="16364" y="59324"/>
                  <a:pt x="15017" y="69717"/>
                  <a:pt x="12273" y="79780"/>
                </a:cubicBezTo>
                <a:cubicBezTo>
                  <a:pt x="8869" y="92262"/>
                  <a:pt x="0" y="116602"/>
                  <a:pt x="0" y="116602"/>
                </a:cubicBezTo>
                <a:cubicBezTo>
                  <a:pt x="10228" y="120693"/>
                  <a:pt x="19863" y="126814"/>
                  <a:pt x="30684" y="128875"/>
                </a:cubicBezTo>
                <a:cubicBezTo>
                  <a:pt x="63087" y="135047"/>
                  <a:pt x="97770" y="130171"/>
                  <a:pt x="128875" y="141149"/>
                </a:cubicBezTo>
                <a:cubicBezTo>
                  <a:pt x="136829" y="143956"/>
                  <a:pt x="132695" y="157587"/>
                  <a:pt x="135012" y="165697"/>
                </a:cubicBezTo>
                <a:cubicBezTo>
                  <a:pt x="136789" y="171917"/>
                  <a:pt x="139103" y="177971"/>
                  <a:pt x="141149" y="184108"/>
                </a:cubicBezTo>
                <a:cubicBezTo>
                  <a:pt x="145586" y="210732"/>
                  <a:pt x="150265" y="237052"/>
                  <a:pt x="153422" y="263888"/>
                </a:cubicBezTo>
                <a:cubicBezTo>
                  <a:pt x="155824" y="284306"/>
                  <a:pt x="157513" y="304801"/>
                  <a:pt x="159559" y="325257"/>
                </a:cubicBezTo>
                <a:cubicBezTo>
                  <a:pt x="161605" y="372307"/>
                  <a:pt x="156460" y="420226"/>
                  <a:pt x="165696" y="466406"/>
                </a:cubicBezTo>
                <a:cubicBezTo>
                  <a:pt x="167490" y="475377"/>
                  <a:pt x="181141" y="477770"/>
                  <a:pt x="190244" y="478680"/>
                </a:cubicBezTo>
                <a:cubicBezTo>
                  <a:pt x="198101" y="479466"/>
                  <a:pt x="233636" y="472326"/>
                  <a:pt x="245476" y="466406"/>
                </a:cubicBezTo>
                <a:cubicBezTo>
                  <a:pt x="252073" y="463107"/>
                  <a:pt x="257750" y="458223"/>
                  <a:pt x="263887" y="454132"/>
                </a:cubicBezTo>
                <a:cubicBezTo>
                  <a:pt x="267978" y="447995"/>
                  <a:pt x="273165" y="442461"/>
                  <a:pt x="276161" y="435721"/>
                </a:cubicBezTo>
                <a:cubicBezTo>
                  <a:pt x="287485" y="410242"/>
                  <a:pt x="289321" y="394464"/>
                  <a:pt x="294571" y="368215"/>
                </a:cubicBezTo>
                <a:cubicBezTo>
                  <a:pt x="292525" y="312983"/>
                  <a:pt x="293438" y="257561"/>
                  <a:pt x="288434" y="202518"/>
                </a:cubicBezTo>
                <a:cubicBezTo>
                  <a:pt x="287263" y="189634"/>
                  <a:pt x="283337" y="176462"/>
                  <a:pt x="276161" y="165697"/>
                </a:cubicBezTo>
                <a:lnTo>
                  <a:pt x="263887" y="147286"/>
                </a:lnTo>
                <a:cubicBezTo>
                  <a:pt x="317066" y="129560"/>
                  <a:pt x="266579" y="144616"/>
                  <a:pt x="386625" y="135012"/>
                </a:cubicBezTo>
                <a:cubicBezTo>
                  <a:pt x="428874" y="131632"/>
                  <a:pt x="427501" y="130929"/>
                  <a:pt x="460268" y="122739"/>
                </a:cubicBezTo>
                <a:cubicBezTo>
                  <a:pt x="475971" y="75630"/>
                  <a:pt x="476424" y="91924"/>
                  <a:pt x="466405" y="36822"/>
                </a:cubicBezTo>
                <a:cubicBezTo>
                  <a:pt x="465248" y="30457"/>
                  <a:pt x="464842" y="22985"/>
                  <a:pt x="460268" y="18411"/>
                </a:cubicBezTo>
                <a:cubicBezTo>
                  <a:pt x="455694" y="13837"/>
                  <a:pt x="448133" y="13843"/>
                  <a:pt x="441857" y="12274"/>
                </a:cubicBezTo>
                <a:cubicBezTo>
                  <a:pt x="413742" y="5245"/>
                  <a:pt x="391890" y="3727"/>
                  <a:pt x="362077" y="0"/>
                </a:cubicBezTo>
                <a:lnTo>
                  <a:pt x="73643" y="6137"/>
                </a:lnTo>
                <a:cubicBezTo>
                  <a:pt x="67179" y="6396"/>
                  <a:pt x="48763" y="12274"/>
                  <a:pt x="55232" y="12274"/>
                </a:cubicBezTo>
                <a:lnTo>
                  <a:pt x="79779" y="1227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uolivapaa piirto 15"/>
          <p:cNvSpPr/>
          <p:nvPr/>
        </p:nvSpPr>
        <p:spPr>
          <a:xfrm>
            <a:off x="6418537" y="2289068"/>
            <a:ext cx="626639" cy="454490"/>
          </a:xfrm>
          <a:custGeom>
            <a:avLst/>
            <a:gdLst>
              <a:gd name="connsiteX0" fmla="*/ 289109 w 626639"/>
              <a:gd name="connsiteY0" fmla="*/ 220929 h 454490"/>
              <a:gd name="connsiteX1" fmla="*/ 295246 w 626639"/>
              <a:gd name="connsiteY1" fmla="*/ 447995 h 454490"/>
              <a:gd name="connsiteX2" fmla="*/ 350478 w 626639"/>
              <a:gd name="connsiteY2" fmla="*/ 441858 h 454490"/>
              <a:gd name="connsiteX3" fmla="*/ 454805 w 626639"/>
              <a:gd name="connsiteY3" fmla="*/ 435721 h 454490"/>
              <a:gd name="connsiteX4" fmla="*/ 448668 w 626639"/>
              <a:gd name="connsiteY4" fmla="*/ 276162 h 454490"/>
              <a:gd name="connsiteX5" fmla="*/ 430258 w 626639"/>
              <a:gd name="connsiteY5" fmla="*/ 233203 h 454490"/>
              <a:gd name="connsiteX6" fmla="*/ 405710 w 626639"/>
              <a:gd name="connsiteY6" fmla="*/ 227066 h 454490"/>
              <a:gd name="connsiteX7" fmla="*/ 424121 w 626639"/>
              <a:gd name="connsiteY7" fmla="*/ 214792 h 454490"/>
              <a:gd name="connsiteX8" fmla="*/ 485490 w 626639"/>
              <a:gd name="connsiteY8" fmla="*/ 196382 h 454490"/>
              <a:gd name="connsiteX9" fmla="*/ 503901 w 626639"/>
              <a:gd name="connsiteY9" fmla="*/ 184108 h 454490"/>
              <a:gd name="connsiteX10" fmla="*/ 540722 w 626639"/>
              <a:gd name="connsiteY10" fmla="*/ 177971 h 454490"/>
              <a:gd name="connsiteX11" fmla="*/ 577544 w 626639"/>
              <a:gd name="connsiteY11" fmla="*/ 165697 h 454490"/>
              <a:gd name="connsiteX12" fmla="*/ 602091 w 626639"/>
              <a:gd name="connsiteY12" fmla="*/ 128876 h 454490"/>
              <a:gd name="connsiteX13" fmla="*/ 614365 w 626639"/>
              <a:gd name="connsiteY13" fmla="*/ 92054 h 454490"/>
              <a:gd name="connsiteX14" fmla="*/ 620502 w 626639"/>
              <a:gd name="connsiteY14" fmla="*/ 73643 h 454490"/>
              <a:gd name="connsiteX15" fmla="*/ 626639 w 626639"/>
              <a:gd name="connsiteY15" fmla="*/ 49096 h 454490"/>
              <a:gd name="connsiteX16" fmla="*/ 620502 w 626639"/>
              <a:gd name="connsiteY16" fmla="*/ 30685 h 454490"/>
              <a:gd name="connsiteX17" fmla="*/ 595954 w 626639"/>
              <a:gd name="connsiteY17" fmla="*/ 36822 h 454490"/>
              <a:gd name="connsiteX18" fmla="*/ 559133 w 626639"/>
              <a:gd name="connsiteY18" fmla="*/ 49096 h 454490"/>
              <a:gd name="connsiteX19" fmla="*/ 540722 w 626639"/>
              <a:gd name="connsiteY19" fmla="*/ 55233 h 454490"/>
              <a:gd name="connsiteX20" fmla="*/ 503901 w 626639"/>
              <a:gd name="connsiteY20" fmla="*/ 73643 h 454490"/>
              <a:gd name="connsiteX21" fmla="*/ 467079 w 626639"/>
              <a:gd name="connsiteY21" fmla="*/ 79780 h 454490"/>
              <a:gd name="connsiteX22" fmla="*/ 430258 w 626639"/>
              <a:gd name="connsiteY22" fmla="*/ 92054 h 454490"/>
              <a:gd name="connsiteX23" fmla="*/ 387299 w 626639"/>
              <a:gd name="connsiteY23" fmla="*/ 104328 h 454490"/>
              <a:gd name="connsiteX24" fmla="*/ 344341 w 626639"/>
              <a:gd name="connsiteY24" fmla="*/ 122739 h 454490"/>
              <a:gd name="connsiteX25" fmla="*/ 301382 w 626639"/>
              <a:gd name="connsiteY25" fmla="*/ 141149 h 454490"/>
              <a:gd name="connsiteX26" fmla="*/ 289109 w 626639"/>
              <a:gd name="connsiteY26" fmla="*/ 122739 h 454490"/>
              <a:gd name="connsiteX27" fmla="*/ 276835 w 626639"/>
              <a:gd name="connsiteY27" fmla="*/ 98191 h 454490"/>
              <a:gd name="connsiteX28" fmla="*/ 258424 w 626639"/>
              <a:gd name="connsiteY28" fmla="*/ 85917 h 454490"/>
              <a:gd name="connsiteX29" fmla="*/ 215466 w 626639"/>
              <a:gd name="connsiteY29" fmla="*/ 61370 h 454490"/>
              <a:gd name="connsiteX30" fmla="*/ 197055 w 626639"/>
              <a:gd name="connsiteY30" fmla="*/ 49096 h 454490"/>
              <a:gd name="connsiteX31" fmla="*/ 147960 w 626639"/>
              <a:gd name="connsiteY31" fmla="*/ 36822 h 454490"/>
              <a:gd name="connsiteX32" fmla="*/ 129549 w 626639"/>
              <a:gd name="connsiteY32" fmla="*/ 30685 h 454490"/>
              <a:gd name="connsiteX33" fmla="*/ 55906 w 626639"/>
              <a:gd name="connsiteY33" fmla="*/ 0 h 454490"/>
              <a:gd name="connsiteX34" fmla="*/ 6811 w 626639"/>
              <a:gd name="connsiteY34" fmla="*/ 6137 h 454490"/>
              <a:gd name="connsiteX35" fmla="*/ 674 w 626639"/>
              <a:gd name="connsiteY35" fmla="*/ 36822 h 454490"/>
              <a:gd name="connsiteX36" fmla="*/ 25221 w 626639"/>
              <a:gd name="connsiteY36" fmla="*/ 110465 h 454490"/>
              <a:gd name="connsiteX37" fmla="*/ 31358 w 626639"/>
              <a:gd name="connsiteY37" fmla="*/ 128876 h 454490"/>
              <a:gd name="connsiteX38" fmla="*/ 68180 w 626639"/>
              <a:gd name="connsiteY38" fmla="*/ 159560 h 454490"/>
              <a:gd name="connsiteX39" fmla="*/ 92727 w 626639"/>
              <a:gd name="connsiteY39" fmla="*/ 171834 h 454490"/>
              <a:gd name="connsiteX40" fmla="*/ 111138 w 626639"/>
              <a:gd name="connsiteY40" fmla="*/ 184108 h 454490"/>
              <a:gd name="connsiteX41" fmla="*/ 160233 w 626639"/>
              <a:gd name="connsiteY41" fmla="*/ 196382 h 454490"/>
              <a:gd name="connsiteX42" fmla="*/ 184781 w 626639"/>
              <a:gd name="connsiteY42" fmla="*/ 202519 h 454490"/>
              <a:gd name="connsiteX43" fmla="*/ 203192 w 626639"/>
              <a:gd name="connsiteY43" fmla="*/ 208655 h 454490"/>
              <a:gd name="connsiteX44" fmla="*/ 233876 w 626639"/>
              <a:gd name="connsiteY44" fmla="*/ 214792 h 454490"/>
              <a:gd name="connsiteX45" fmla="*/ 270698 w 626639"/>
              <a:gd name="connsiteY45" fmla="*/ 239340 h 454490"/>
              <a:gd name="connsiteX46" fmla="*/ 233876 w 626639"/>
              <a:gd name="connsiteY46" fmla="*/ 214792 h 454490"/>
              <a:gd name="connsiteX47" fmla="*/ 215466 w 626639"/>
              <a:gd name="connsiteY47" fmla="*/ 208655 h 45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26639" h="454490">
                <a:moveTo>
                  <a:pt x="289109" y="220929"/>
                </a:moveTo>
                <a:cubicBezTo>
                  <a:pt x="282073" y="291291"/>
                  <a:pt x="269030" y="386029"/>
                  <a:pt x="295246" y="447995"/>
                </a:cubicBezTo>
                <a:cubicBezTo>
                  <a:pt x="302464" y="465055"/>
                  <a:pt x="332009" y="443279"/>
                  <a:pt x="350478" y="441858"/>
                </a:cubicBezTo>
                <a:cubicBezTo>
                  <a:pt x="385211" y="439186"/>
                  <a:pt x="420029" y="437767"/>
                  <a:pt x="454805" y="435721"/>
                </a:cubicBezTo>
                <a:cubicBezTo>
                  <a:pt x="452759" y="382535"/>
                  <a:pt x="452209" y="329270"/>
                  <a:pt x="448668" y="276162"/>
                </a:cubicBezTo>
                <a:cubicBezTo>
                  <a:pt x="447952" y="265422"/>
                  <a:pt x="440905" y="240301"/>
                  <a:pt x="430258" y="233203"/>
                </a:cubicBezTo>
                <a:cubicBezTo>
                  <a:pt x="423240" y="228524"/>
                  <a:pt x="413893" y="229112"/>
                  <a:pt x="405710" y="227066"/>
                </a:cubicBezTo>
                <a:cubicBezTo>
                  <a:pt x="411847" y="222975"/>
                  <a:pt x="417342" y="217698"/>
                  <a:pt x="424121" y="214792"/>
                </a:cubicBezTo>
                <a:cubicBezTo>
                  <a:pt x="448131" y="204502"/>
                  <a:pt x="460744" y="212879"/>
                  <a:pt x="485490" y="196382"/>
                </a:cubicBezTo>
                <a:cubicBezTo>
                  <a:pt x="491627" y="192291"/>
                  <a:pt x="496904" y="186440"/>
                  <a:pt x="503901" y="184108"/>
                </a:cubicBezTo>
                <a:cubicBezTo>
                  <a:pt x="515705" y="180173"/>
                  <a:pt x="528651" y="180989"/>
                  <a:pt x="540722" y="177971"/>
                </a:cubicBezTo>
                <a:cubicBezTo>
                  <a:pt x="553274" y="174833"/>
                  <a:pt x="577544" y="165697"/>
                  <a:pt x="577544" y="165697"/>
                </a:cubicBezTo>
                <a:cubicBezTo>
                  <a:pt x="585726" y="153423"/>
                  <a:pt x="597426" y="142870"/>
                  <a:pt x="602091" y="128876"/>
                </a:cubicBezTo>
                <a:lnTo>
                  <a:pt x="614365" y="92054"/>
                </a:lnTo>
                <a:cubicBezTo>
                  <a:pt x="616411" y="85917"/>
                  <a:pt x="618933" y="79919"/>
                  <a:pt x="620502" y="73643"/>
                </a:cubicBezTo>
                <a:lnTo>
                  <a:pt x="626639" y="49096"/>
                </a:lnTo>
                <a:cubicBezTo>
                  <a:pt x="624593" y="42959"/>
                  <a:pt x="626508" y="33088"/>
                  <a:pt x="620502" y="30685"/>
                </a:cubicBezTo>
                <a:cubicBezTo>
                  <a:pt x="612671" y="27553"/>
                  <a:pt x="604033" y="34398"/>
                  <a:pt x="595954" y="36822"/>
                </a:cubicBezTo>
                <a:cubicBezTo>
                  <a:pt x="583562" y="40540"/>
                  <a:pt x="571407" y="45005"/>
                  <a:pt x="559133" y="49096"/>
                </a:cubicBezTo>
                <a:cubicBezTo>
                  <a:pt x="552996" y="51142"/>
                  <a:pt x="546105" y="51645"/>
                  <a:pt x="540722" y="55233"/>
                </a:cubicBezTo>
                <a:cubicBezTo>
                  <a:pt x="524173" y="66265"/>
                  <a:pt x="522955" y="69409"/>
                  <a:pt x="503901" y="73643"/>
                </a:cubicBezTo>
                <a:cubicBezTo>
                  <a:pt x="491754" y="76342"/>
                  <a:pt x="479151" y="76762"/>
                  <a:pt x="467079" y="79780"/>
                </a:cubicBezTo>
                <a:cubicBezTo>
                  <a:pt x="454528" y="82918"/>
                  <a:pt x="442809" y="88916"/>
                  <a:pt x="430258" y="92054"/>
                </a:cubicBezTo>
                <a:cubicBezTo>
                  <a:pt x="399434" y="99760"/>
                  <a:pt x="413712" y="95524"/>
                  <a:pt x="387299" y="104328"/>
                </a:cubicBezTo>
                <a:cubicBezTo>
                  <a:pt x="341082" y="135141"/>
                  <a:pt x="399818" y="98963"/>
                  <a:pt x="344341" y="122739"/>
                </a:cubicBezTo>
                <a:cubicBezTo>
                  <a:pt x="285015" y="148165"/>
                  <a:pt x="371848" y="123535"/>
                  <a:pt x="301382" y="141149"/>
                </a:cubicBezTo>
                <a:cubicBezTo>
                  <a:pt x="297291" y="135012"/>
                  <a:pt x="292768" y="129143"/>
                  <a:pt x="289109" y="122739"/>
                </a:cubicBezTo>
                <a:cubicBezTo>
                  <a:pt x="284570" y="114796"/>
                  <a:pt x="282692" y="105219"/>
                  <a:pt x="276835" y="98191"/>
                </a:cubicBezTo>
                <a:cubicBezTo>
                  <a:pt x="272113" y="92525"/>
                  <a:pt x="264426" y="90204"/>
                  <a:pt x="258424" y="85917"/>
                </a:cubicBezTo>
                <a:cubicBezTo>
                  <a:pt x="225915" y="62696"/>
                  <a:pt x="245342" y="71327"/>
                  <a:pt x="215466" y="61370"/>
                </a:cubicBezTo>
                <a:cubicBezTo>
                  <a:pt x="209329" y="57279"/>
                  <a:pt x="203987" y="51617"/>
                  <a:pt x="197055" y="49096"/>
                </a:cubicBezTo>
                <a:cubicBezTo>
                  <a:pt x="181202" y="43331"/>
                  <a:pt x="163963" y="42156"/>
                  <a:pt x="147960" y="36822"/>
                </a:cubicBezTo>
                <a:cubicBezTo>
                  <a:pt x="141823" y="34776"/>
                  <a:pt x="135204" y="33827"/>
                  <a:pt x="129549" y="30685"/>
                </a:cubicBezTo>
                <a:cubicBezTo>
                  <a:pt x="68895" y="-3012"/>
                  <a:pt x="118647" y="10457"/>
                  <a:pt x="55906" y="0"/>
                </a:cubicBezTo>
                <a:cubicBezTo>
                  <a:pt x="39541" y="2046"/>
                  <a:pt x="20533" y="-3011"/>
                  <a:pt x="6811" y="6137"/>
                </a:cubicBezTo>
                <a:cubicBezTo>
                  <a:pt x="-1868" y="11923"/>
                  <a:pt x="-69" y="26418"/>
                  <a:pt x="674" y="36822"/>
                </a:cubicBezTo>
                <a:cubicBezTo>
                  <a:pt x="5986" y="111195"/>
                  <a:pt x="5835" y="71691"/>
                  <a:pt x="25221" y="110465"/>
                </a:cubicBezTo>
                <a:cubicBezTo>
                  <a:pt x="28114" y="116251"/>
                  <a:pt x="27770" y="123494"/>
                  <a:pt x="31358" y="128876"/>
                </a:cubicBezTo>
                <a:cubicBezTo>
                  <a:pt x="39168" y="140591"/>
                  <a:pt x="55989" y="152594"/>
                  <a:pt x="68180" y="159560"/>
                </a:cubicBezTo>
                <a:cubicBezTo>
                  <a:pt x="76123" y="164099"/>
                  <a:pt x="84784" y="167295"/>
                  <a:pt x="92727" y="171834"/>
                </a:cubicBezTo>
                <a:cubicBezTo>
                  <a:pt x="99131" y="175493"/>
                  <a:pt x="104541" y="180809"/>
                  <a:pt x="111138" y="184108"/>
                </a:cubicBezTo>
                <a:cubicBezTo>
                  <a:pt x="124297" y="190688"/>
                  <a:pt x="147629" y="193581"/>
                  <a:pt x="160233" y="196382"/>
                </a:cubicBezTo>
                <a:cubicBezTo>
                  <a:pt x="168467" y="198212"/>
                  <a:pt x="176671" y="200202"/>
                  <a:pt x="184781" y="202519"/>
                </a:cubicBezTo>
                <a:cubicBezTo>
                  <a:pt x="191001" y="204296"/>
                  <a:pt x="196916" y="207086"/>
                  <a:pt x="203192" y="208655"/>
                </a:cubicBezTo>
                <a:cubicBezTo>
                  <a:pt x="213311" y="211185"/>
                  <a:pt x="223648" y="212746"/>
                  <a:pt x="233876" y="214792"/>
                </a:cubicBezTo>
                <a:cubicBezTo>
                  <a:pt x="246150" y="222975"/>
                  <a:pt x="278881" y="251614"/>
                  <a:pt x="270698" y="239340"/>
                </a:cubicBezTo>
                <a:cubicBezTo>
                  <a:pt x="252930" y="212688"/>
                  <a:pt x="266512" y="224117"/>
                  <a:pt x="233876" y="214792"/>
                </a:cubicBezTo>
                <a:cubicBezTo>
                  <a:pt x="227656" y="213015"/>
                  <a:pt x="215466" y="208655"/>
                  <a:pt x="215466" y="20865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Puolivapaa piirto 16"/>
          <p:cNvSpPr/>
          <p:nvPr/>
        </p:nvSpPr>
        <p:spPr>
          <a:xfrm>
            <a:off x="4443125" y="2675298"/>
            <a:ext cx="85917" cy="135720"/>
          </a:xfrm>
          <a:custGeom>
            <a:avLst/>
            <a:gdLst>
              <a:gd name="connsiteX0" fmla="*/ 0 w 85917"/>
              <a:gd name="connsiteY0" fmla="*/ 110860 h 135720"/>
              <a:gd name="connsiteX1" fmla="*/ 12274 w 85917"/>
              <a:gd name="connsiteY1" fmla="*/ 80176 h 135720"/>
              <a:gd name="connsiteX2" fmla="*/ 24547 w 85917"/>
              <a:gd name="connsiteY2" fmla="*/ 43354 h 135720"/>
              <a:gd name="connsiteX3" fmla="*/ 30684 w 85917"/>
              <a:gd name="connsiteY3" fmla="*/ 396 h 135720"/>
              <a:gd name="connsiteX4" fmla="*/ 42958 w 85917"/>
              <a:gd name="connsiteY4" fmla="*/ 37217 h 135720"/>
              <a:gd name="connsiteX5" fmla="*/ 49095 w 85917"/>
              <a:gd name="connsiteY5" fmla="*/ 55628 h 135720"/>
              <a:gd name="connsiteX6" fmla="*/ 55232 w 85917"/>
              <a:gd name="connsiteY6" fmla="*/ 74039 h 135720"/>
              <a:gd name="connsiteX7" fmla="*/ 61369 w 85917"/>
              <a:gd name="connsiteY7" fmla="*/ 98587 h 135720"/>
              <a:gd name="connsiteX8" fmla="*/ 67506 w 85917"/>
              <a:gd name="connsiteY8" fmla="*/ 116997 h 135720"/>
              <a:gd name="connsiteX9" fmla="*/ 85917 w 85917"/>
              <a:gd name="connsiteY9" fmla="*/ 123134 h 135720"/>
              <a:gd name="connsiteX10" fmla="*/ 49095 w 85917"/>
              <a:gd name="connsiteY10" fmla="*/ 135408 h 13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5917" h="135720">
                <a:moveTo>
                  <a:pt x="0" y="110860"/>
                </a:moveTo>
                <a:cubicBezTo>
                  <a:pt x="4091" y="100632"/>
                  <a:pt x="8509" y="90529"/>
                  <a:pt x="12274" y="80176"/>
                </a:cubicBezTo>
                <a:cubicBezTo>
                  <a:pt x="16695" y="68017"/>
                  <a:pt x="24547" y="43354"/>
                  <a:pt x="24547" y="43354"/>
                </a:cubicBezTo>
                <a:cubicBezTo>
                  <a:pt x="26593" y="29035"/>
                  <a:pt x="16962" y="4970"/>
                  <a:pt x="30684" y="396"/>
                </a:cubicBezTo>
                <a:cubicBezTo>
                  <a:pt x="42958" y="-3695"/>
                  <a:pt x="38867" y="24943"/>
                  <a:pt x="42958" y="37217"/>
                </a:cubicBezTo>
                <a:lnTo>
                  <a:pt x="49095" y="55628"/>
                </a:lnTo>
                <a:cubicBezTo>
                  <a:pt x="51141" y="61765"/>
                  <a:pt x="53663" y="67763"/>
                  <a:pt x="55232" y="74039"/>
                </a:cubicBezTo>
                <a:cubicBezTo>
                  <a:pt x="57278" y="82222"/>
                  <a:pt x="59052" y="90477"/>
                  <a:pt x="61369" y="98587"/>
                </a:cubicBezTo>
                <a:cubicBezTo>
                  <a:pt x="63146" y="104807"/>
                  <a:pt x="62932" y="112423"/>
                  <a:pt x="67506" y="116997"/>
                </a:cubicBezTo>
                <a:cubicBezTo>
                  <a:pt x="72080" y="121571"/>
                  <a:pt x="79780" y="121088"/>
                  <a:pt x="85917" y="123134"/>
                </a:cubicBezTo>
                <a:cubicBezTo>
                  <a:pt x="62400" y="138812"/>
                  <a:pt x="74882" y="135408"/>
                  <a:pt x="49095" y="13540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797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öristetty suorakulmio 1"/>
          <p:cNvSpPr/>
          <p:nvPr/>
        </p:nvSpPr>
        <p:spPr>
          <a:xfrm>
            <a:off x="891918" y="1259711"/>
            <a:ext cx="7113277" cy="485775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FFFF"/>
              </a:solidFill>
            </a:endParaRPr>
          </a:p>
        </p:txBody>
      </p:sp>
      <p:sp>
        <p:nvSpPr>
          <p:cNvPr id="6" name="Otsikko 5"/>
          <p:cNvSpPr>
            <a:spLocks noGrp="1"/>
          </p:cNvSpPr>
          <p:nvPr>
            <p:ph type="title"/>
          </p:nvPr>
        </p:nvSpPr>
        <p:spPr>
          <a:xfrm>
            <a:off x="2891848" y="347708"/>
            <a:ext cx="9030186" cy="1325563"/>
          </a:xfrm>
        </p:spPr>
        <p:txBody>
          <a:bodyPr/>
          <a:lstStyle/>
          <a:p>
            <a:r>
              <a:rPr lang="fi-FI" dirty="0" smtClean="0"/>
              <a:t>Vision </a:t>
            </a:r>
            <a:r>
              <a:rPr lang="fi-FI" dirty="0" err="1" smtClean="0"/>
              <a:t>exists</a:t>
            </a:r>
            <a:r>
              <a:rPr lang="fi-FI" dirty="0" smtClean="0"/>
              <a:t> in long </a:t>
            </a:r>
            <a:r>
              <a:rPr lang="fi-FI" dirty="0" err="1" smtClean="0"/>
              <a:t>term</a:t>
            </a:r>
            <a:r>
              <a:rPr lang="fi-FI" dirty="0" smtClean="0"/>
              <a:t> and in </a:t>
            </a:r>
            <a:r>
              <a:rPr lang="fi-FI" dirty="0" err="1" smtClean="0"/>
              <a:t>short</a:t>
            </a:r>
            <a:r>
              <a:rPr lang="fi-FI" dirty="0" smtClean="0"/>
              <a:t> </a:t>
            </a:r>
            <a:r>
              <a:rPr lang="fi-FI" dirty="0" err="1" smtClean="0"/>
              <a:t>term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14" name="Kuva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67" y="3765485"/>
            <a:ext cx="1955781" cy="11375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Pilvi 15"/>
          <p:cNvSpPr/>
          <p:nvPr/>
        </p:nvSpPr>
        <p:spPr>
          <a:xfrm>
            <a:off x="1260472" y="1488793"/>
            <a:ext cx="5620846" cy="1063715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FFFF"/>
              </a:solidFill>
            </a:endParaRPr>
          </a:p>
        </p:txBody>
      </p:sp>
      <p:cxnSp>
        <p:nvCxnSpPr>
          <p:cNvPr id="21" name="Suora nuoliyhdysviiva 20"/>
          <p:cNvCxnSpPr/>
          <p:nvPr/>
        </p:nvCxnSpPr>
        <p:spPr>
          <a:xfrm flipV="1">
            <a:off x="1913958" y="2542914"/>
            <a:ext cx="145819" cy="1145678"/>
          </a:xfrm>
          <a:prstGeom prst="straightConnector1">
            <a:avLst/>
          </a:prstGeom>
          <a:ln w="34925">
            <a:solidFill>
              <a:schemeClr val="bg1"/>
            </a:solidFill>
            <a:prstDash val="sysDot"/>
            <a:headEnd type="stealth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uora nuoliyhdysviiva 22"/>
          <p:cNvCxnSpPr/>
          <p:nvPr/>
        </p:nvCxnSpPr>
        <p:spPr>
          <a:xfrm flipH="1" flipV="1">
            <a:off x="5796854" y="2431617"/>
            <a:ext cx="573689" cy="1458123"/>
          </a:xfrm>
          <a:prstGeom prst="straightConnector1">
            <a:avLst/>
          </a:prstGeom>
          <a:ln w="34925">
            <a:solidFill>
              <a:schemeClr val="bg1"/>
            </a:solidFill>
            <a:prstDash val="sysDot"/>
            <a:headEnd type="stealth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kstiruutu 47"/>
          <p:cNvSpPr txBox="1"/>
          <p:nvPr/>
        </p:nvSpPr>
        <p:spPr>
          <a:xfrm>
            <a:off x="2191583" y="2856406"/>
            <a:ext cx="187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 smtClean="0">
                <a:solidFill>
                  <a:srgbClr val="FFFFFF"/>
                </a:solidFill>
              </a:rPr>
              <a:t>Digital </a:t>
            </a:r>
            <a:r>
              <a:rPr lang="fi-FI" sz="1400" i="1" dirty="0" err="1" smtClean="0">
                <a:solidFill>
                  <a:srgbClr val="FFFFFF"/>
                </a:solidFill>
              </a:rPr>
              <a:t>transaction</a:t>
            </a:r>
            <a:endParaRPr lang="fi-FI" sz="1400" i="1" dirty="0" smtClean="0">
              <a:solidFill>
                <a:srgbClr val="FFFFFF"/>
              </a:solidFill>
            </a:endParaRPr>
          </a:p>
        </p:txBody>
      </p:sp>
      <p:sp>
        <p:nvSpPr>
          <p:cNvPr id="50" name="Tekstiruutu 49"/>
          <p:cNvSpPr txBox="1"/>
          <p:nvPr/>
        </p:nvSpPr>
        <p:spPr>
          <a:xfrm>
            <a:off x="1593670" y="1810194"/>
            <a:ext cx="514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 dirty="0" smtClean="0">
                <a:solidFill>
                  <a:srgbClr val="018285"/>
                </a:solidFill>
              </a:rPr>
              <a:t>Data </a:t>
            </a:r>
            <a:r>
              <a:rPr lang="fi-FI" i="1" dirty="0" err="1">
                <a:solidFill>
                  <a:srgbClr val="018285"/>
                </a:solidFill>
              </a:rPr>
              <a:t>E</a:t>
            </a:r>
            <a:r>
              <a:rPr lang="fi-FI" i="1" dirty="0" err="1" smtClean="0">
                <a:solidFill>
                  <a:srgbClr val="018285"/>
                </a:solidFill>
              </a:rPr>
              <a:t>cosystems</a:t>
            </a:r>
            <a:r>
              <a:rPr lang="fi-FI" i="1" dirty="0" smtClean="0">
                <a:solidFill>
                  <a:srgbClr val="018285"/>
                </a:solidFill>
              </a:rPr>
              <a:t> – Real </a:t>
            </a:r>
            <a:r>
              <a:rPr lang="fi-FI" i="1" dirty="0" err="1" smtClean="0">
                <a:solidFill>
                  <a:srgbClr val="018285"/>
                </a:solidFill>
              </a:rPr>
              <a:t>time</a:t>
            </a:r>
            <a:r>
              <a:rPr lang="fi-FI" i="1" dirty="0" smtClean="0">
                <a:solidFill>
                  <a:srgbClr val="018285"/>
                </a:solidFill>
              </a:rPr>
              <a:t> Analytics – Data </a:t>
            </a:r>
            <a:r>
              <a:rPr lang="fi-FI" i="1" dirty="0" err="1" smtClean="0">
                <a:solidFill>
                  <a:srgbClr val="018285"/>
                </a:solidFill>
              </a:rPr>
              <a:t>Sharing</a:t>
            </a:r>
            <a:endParaRPr lang="fi-FI" i="1" dirty="0" smtClean="0">
              <a:solidFill>
                <a:srgbClr val="018285"/>
              </a:solidFill>
            </a:endParaRPr>
          </a:p>
        </p:txBody>
      </p:sp>
      <p:cxnSp>
        <p:nvCxnSpPr>
          <p:cNvPr id="24" name="Suora nuoliyhdysviiva 23"/>
          <p:cNvCxnSpPr/>
          <p:nvPr/>
        </p:nvCxnSpPr>
        <p:spPr>
          <a:xfrm flipH="1" flipV="1">
            <a:off x="4094533" y="2661441"/>
            <a:ext cx="23224" cy="1351983"/>
          </a:xfrm>
          <a:prstGeom prst="straightConnector1">
            <a:avLst/>
          </a:prstGeom>
          <a:ln w="34925">
            <a:solidFill>
              <a:schemeClr val="bg1"/>
            </a:solidFill>
            <a:prstDash val="sysDot"/>
            <a:headEnd type="stealth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Kuva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444" y="3827816"/>
            <a:ext cx="2423883" cy="16230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Kuva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795" y="4045004"/>
            <a:ext cx="2422122" cy="1914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Tekstiruutu 30"/>
          <p:cNvSpPr txBox="1"/>
          <p:nvPr/>
        </p:nvSpPr>
        <p:spPr>
          <a:xfrm>
            <a:off x="4745073" y="2931915"/>
            <a:ext cx="187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 dirty="0" smtClean="0">
                <a:solidFill>
                  <a:srgbClr val="FFFFFF"/>
                </a:solidFill>
              </a:rPr>
              <a:t>Digital </a:t>
            </a:r>
            <a:r>
              <a:rPr lang="fi-FI" sz="1400" i="1" dirty="0" err="1" smtClean="0">
                <a:solidFill>
                  <a:srgbClr val="FFFFFF"/>
                </a:solidFill>
              </a:rPr>
              <a:t>transaction</a:t>
            </a:r>
            <a:endParaRPr lang="fi-FI" sz="1400" i="1" dirty="0" smtClean="0">
              <a:solidFill>
                <a:srgbClr val="FFFFFF"/>
              </a:solidFill>
            </a:endParaRPr>
          </a:p>
        </p:txBody>
      </p:sp>
      <p:grpSp>
        <p:nvGrpSpPr>
          <p:cNvPr id="15" name="Ryhmä 14"/>
          <p:cNvGrpSpPr/>
          <p:nvPr/>
        </p:nvGrpSpPr>
        <p:grpSpPr>
          <a:xfrm>
            <a:off x="8137001" y="1690688"/>
            <a:ext cx="3717370" cy="3391191"/>
            <a:chOff x="8687650" y="182822"/>
            <a:chExt cx="3040048" cy="2915778"/>
          </a:xfrm>
        </p:grpSpPr>
        <p:sp>
          <p:nvSpPr>
            <p:cNvPr id="32" name="Puolivapaa piirto 31"/>
            <p:cNvSpPr/>
            <p:nvPr/>
          </p:nvSpPr>
          <p:spPr>
            <a:xfrm>
              <a:off x="9110564" y="182822"/>
              <a:ext cx="1738005" cy="1888328"/>
            </a:xfrm>
            <a:custGeom>
              <a:avLst/>
              <a:gdLst>
                <a:gd name="connsiteX0" fmla="*/ 0 w 2591603"/>
                <a:gd name="connsiteY0" fmla="*/ 1295802 h 2591603"/>
                <a:gd name="connsiteX1" fmla="*/ 1295802 w 2591603"/>
                <a:gd name="connsiteY1" fmla="*/ 0 h 2591603"/>
                <a:gd name="connsiteX2" fmla="*/ 2591604 w 2591603"/>
                <a:gd name="connsiteY2" fmla="*/ 1295802 h 2591603"/>
                <a:gd name="connsiteX3" fmla="*/ 1295802 w 2591603"/>
                <a:gd name="connsiteY3" fmla="*/ 2591604 h 2591603"/>
                <a:gd name="connsiteX4" fmla="*/ 0 w 2591603"/>
                <a:gd name="connsiteY4" fmla="*/ 1295802 h 259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1603" h="2591603">
                  <a:moveTo>
                    <a:pt x="0" y="1295802"/>
                  </a:moveTo>
                  <a:cubicBezTo>
                    <a:pt x="0" y="580150"/>
                    <a:pt x="580150" y="0"/>
                    <a:pt x="1295802" y="0"/>
                  </a:cubicBezTo>
                  <a:cubicBezTo>
                    <a:pt x="2011454" y="0"/>
                    <a:pt x="2591604" y="580150"/>
                    <a:pt x="2591604" y="1295802"/>
                  </a:cubicBezTo>
                  <a:cubicBezTo>
                    <a:pt x="2591604" y="2011454"/>
                    <a:pt x="2011454" y="2591604"/>
                    <a:pt x="1295802" y="2591604"/>
                  </a:cubicBezTo>
                  <a:cubicBezTo>
                    <a:pt x="580150" y="2591604"/>
                    <a:pt x="0" y="2011454"/>
                    <a:pt x="0" y="1295802"/>
                  </a:cubicBez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345547" tIns="453531" rIns="345547" bIns="971851" numCol="1" spcCol="1270" anchor="ctr" anchorCtr="0">
              <a:noAutofit/>
            </a:bodyPr>
            <a:lstStyle/>
            <a:p>
              <a:pPr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3600" dirty="0" smtClean="0">
                  <a:solidFill>
                    <a:srgbClr val="FFFFFF"/>
                  </a:solidFill>
                </a:rPr>
                <a:t>DTL</a:t>
              </a:r>
              <a:endParaRPr lang="fi-FI" sz="3600" dirty="0">
                <a:solidFill>
                  <a:srgbClr val="FFFFFF"/>
                </a:solidFill>
              </a:endParaRPr>
            </a:p>
          </p:txBody>
        </p:sp>
        <p:sp>
          <p:nvSpPr>
            <p:cNvPr id="34" name="Puolivapaa piirto 33"/>
            <p:cNvSpPr/>
            <p:nvPr/>
          </p:nvSpPr>
          <p:spPr>
            <a:xfrm>
              <a:off x="9994424" y="1262329"/>
              <a:ext cx="1733274" cy="1836271"/>
            </a:xfrm>
            <a:custGeom>
              <a:avLst/>
              <a:gdLst>
                <a:gd name="connsiteX0" fmla="*/ 0 w 2591603"/>
                <a:gd name="connsiteY0" fmla="*/ 1295802 h 2591603"/>
                <a:gd name="connsiteX1" fmla="*/ 1295802 w 2591603"/>
                <a:gd name="connsiteY1" fmla="*/ 0 h 2591603"/>
                <a:gd name="connsiteX2" fmla="*/ 2591604 w 2591603"/>
                <a:gd name="connsiteY2" fmla="*/ 1295802 h 2591603"/>
                <a:gd name="connsiteX3" fmla="*/ 1295802 w 2591603"/>
                <a:gd name="connsiteY3" fmla="*/ 2591604 h 2591603"/>
                <a:gd name="connsiteX4" fmla="*/ 0 w 2591603"/>
                <a:gd name="connsiteY4" fmla="*/ 1295802 h 259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1603" h="2591603">
                  <a:moveTo>
                    <a:pt x="0" y="1295802"/>
                  </a:moveTo>
                  <a:cubicBezTo>
                    <a:pt x="0" y="580150"/>
                    <a:pt x="580150" y="0"/>
                    <a:pt x="1295802" y="0"/>
                  </a:cubicBezTo>
                  <a:cubicBezTo>
                    <a:pt x="2011454" y="0"/>
                    <a:pt x="2591604" y="580150"/>
                    <a:pt x="2591604" y="1295802"/>
                  </a:cubicBezTo>
                  <a:cubicBezTo>
                    <a:pt x="2591604" y="2011454"/>
                    <a:pt x="2011454" y="2591604"/>
                    <a:pt x="1295802" y="2591604"/>
                  </a:cubicBezTo>
                  <a:cubicBezTo>
                    <a:pt x="580150" y="2591604"/>
                    <a:pt x="0" y="2011454"/>
                    <a:pt x="0" y="1295802"/>
                  </a:cubicBez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4219561"/>
                <a:satOff val="-4203"/>
                <a:lumOff val="7745"/>
                <a:alphaOff val="0"/>
              </a:schemeClr>
            </a:fillRef>
            <a:effectRef idx="0">
              <a:schemeClr val="accent3">
                <a:alpha val="50000"/>
                <a:hueOff val="4219561"/>
                <a:satOff val="-4203"/>
                <a:lumOff val="7745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792598" tIns="669498" rIns="244043" bIns="496724" numCol="1" spcCol="1270" anchor="ctr" anchorCtr="0">
              <a:noAutofit/>
            </a:bodyPr>
            <a:lstStyle/>
            <a:p>
              <a:pPr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i-FI" sz="2800" dirty="0" smtClean="0">
                  <a:solidFill>
                    <a:srgbClr val="C50084"/>
                  </a:solidFill>
                </a:rPr>
                <a:t>Data </a:t>
              </a:r>
              <a:r>
                <a:rPr lang="fi-FI" sz="2800" dirty="0" err="1" smtClean="0">
                  <a:solidFill>
                    <a:srgbClr val="C50084"/>
                  </a:solidFill>
                </a:rPr>
                <a:t>privacy</a:t>
              </a:r>
              <a:endParaRPr lang="fi-FI" sz="2800" dirty="0">
                <a:solidFill>
                  <a:srgbClr val="C50084"/>
                </a:solidFill>
              </a:endParaRPr>
            </a:p>
          </p:txBody>
        </p:sp>
        <p:sp>
          <p:nvSpPr>
            <p:cNvPr id="35" name="Puolivapaa piirto 34"/>
            <p:cNvSpPr/>
            <p:nvPr/>
          </p:nvSpPr>
          <p:spPr>
            <a:xfrm>
              <a:off x="8687650" y="1277525"/>
              <a:ext cx="1703472" cy="1821075"/>
            </a:xfrm>
            <a:custGeom>
              <a:avLst/>
              <a:gdLst>
                <a:gd name="connsiteX0" fmla="*/ 0 w 2591603"/>
                <a:gd name="connsiteY0" fmla="*/ 1295802 h 2591603"/>
                <a:gd name="connsiteX1" fmla="*/ 1295802 w 2591603"/>
                <a:gd name="connsiteY1" fmla="*/ 0 h 2591603"/>
                <a:gd name="connsiteX2" fmla="*/ 2591604 w 2591603"/>
                <a:gd name="connsiteY2" fmla="*/ 1295802 h 2591603"/>
                <a:gd name="connsiteX3" fmla="*/ 1295802 w 2591603"/>
                <a:gd name="connsiteY3" fmla="*/ 2591604 h 2591603"/>
                <a:gd name="connsiteX4" fmla="*/ 0 w 2591603"/>
                <a:gd name="connsiteY4" fmla="*/ 1295802 h 259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1603" h="2591603">
                  <a:moveTo>
                    <a:pt x="0" y="1295802"/>
                  </a:moveTo>
                  <a:cubicBezTo>
                    <a:pt x="0" y="580150"/>
                    <a:pt x="580150" y="0"/>
                    <a:pt x="1295802" y="0"/>
                  </a:cubicBezTo>
                  <a:cubicBezTo>
                    <a:pt x="2011454" y="0"/>
                    <a:pt x="2591604" y="580150"/>
                    <a:pt x="2591604" y="1295802"/>
                  </a:cubicBezTo>
                  <a:cubicBezTo>
                    <a:pt x="2591604" y="2011454"/>
                    <a:pt x="2011454" y="2591604"/>
                    <a:pt x="1295802" y="2591604"/>
                  </a:cubicBezTo>
                  <a:cubicBezTo>
                    <a:pt x="580150" y="2591604"/>
                    <a:pt x="0" y="2011454"/>
                    <a:pt x="0" y="1295802"/>
                  </a:cubicBezTo>
                  <a:close/>
                </a:path>
              </a:pathLst>
            </a:custGeom>
            <a:solidFill>
              <a:srgbClr val="00B0F0">
                <a:alpha val="69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8439121"/>
                <a:satOff val="-8406"/>
                <a:lumOff val="15489"/>
                <a:alphaOff val="0"/>
              </a:schemeClr>
            </a:fillRef>
            <a:effectRef idx="0">
              <a:schemeClr val="accent3">
                <a:alpha val="50000"/>
                <a:hueOff val="8439121"/>
                <a:satOff val="-8406"/>
                <a:lumOff val="15489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44043" tIns="669498" rIns="792598" bIns="496724" numCol="1" spcCol="1270" anchor="ctr" anchorCtr="0">
              <a:noAutofit/>
            </a:bodyPr>
            <a:lstStyle/>
            <a:p>
              <a:pPr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i-FI" dirty="0">
                <a:solidFill>
                  <a:srgbClr val="0058B1"/>
                </a:solidFill>
              </a:endParaRPr>
            </a:p>
          </p:txBody>
        </p:sp>
      </p:grpSp>
      <p:sp>
        <p:nvSpPr>
          <p:cNvPr id="7" name="Tekstiruutu 6"/>
          <p:cNvSpPr txBox="1"/>
          <p:nvPr/>
        </p:nvSpPr>
        <p:spPr>
          <a:xfrm>
            <a:off x="8215723" y="3536370"/>
            <a:ext cx="2004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  <a:r>
              <a:rPr lang="fi-FI" sz="2800" dirty="0" err="1" smtClean="0"/>
              <a:t>Artificial</a:t>
            </a:r>
            <a:endParaRPr lang="fi-FI" sz="2800" dirty="0" smtClean="0"/>
          </a:p>
          <a:p>
            <a:r>
              <a:rPr lang="fi-FI" sz="2800" dirty="0" err="1" smtClean="0"/>
              <a:t>Intelligence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26762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17" name="Tekstiruutu 16"/>
          <p:cNvSpPr txBox="1"/>
          <p:nvPr/>
        </p:nvSpPr>
        <p:spPr>
          <a:xfrm>
            <a:off x="2522739" y="1833990"/>
            <a:ext cx="1794081" cy="461665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fi-FI" sz="2400" b="1" dirty="0" smtClean="0">
                <a:solidFill>
                  <a:srgbClr val="FFFFFF"/>
                </a:solidFill>
                <a:latin typeface="Verdana"/>
              </a:rPr>
              <a:t>Tutkimus</a:t>
            </a:r>
            <a:endParaRPr lang="fi-FI" sz="2400" b="1" dirty="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8" name="Tekstiruutu 17"/>
          <p:cNvSpPr txBox="1"/>
          <p:nvPr/>
        </p:nvSpPr>
        <p:spPr>
          <a:xfrm>
            <a:off x="5687054" y="1853512"/>
            <a:ext cx="1616148" cy="461665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fi-FI" sz="2400" b="1" dirty="0" smtClean="0">
                <a:solidFill>
                  <a:srgbClr val="FFFFFF"/>
                </a:solidFill>
                <a:latin typeface="Verdana"/>
              </a:rPr>
              <a:t>Kokeilut</a:t>
            </a:r>
            <a:endParaRPr lang="fi-FI" sz="2400" b="1" dirty="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" name="Tekstiruutu 18"/>
          <p:cNvSpPr txBox="1"/>
          <p:nvPr/>
        </p:nvSpPr>
        <p:spPr>
          <a:xfrm>
            <a:off x="3791293" y="4308511"/>
            <a:ext cx="2456122" cy="461665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fi-FI" sz="2400" b="1" dirty="0" smtClean="0">
                <a:solidFill>
                  <a:srgbClr val="FFFFFF"/>
                </a:solidFill>
                <a:latin typeface="Verdana"/>
              </a:rPr>
              <a:t>Liiketoiminta</a:t>
            </a:r>
            <a:endParaRPr lang="fi-FI" sz="2400" b="1" dirty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" name="Picture 1" descr="8_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18" t="9104" b="22853"/>
          <a:stretch/>
        </p:blipFill>
        <p:spPr>
          <a:xfrm>
            <a:off x="-9053" y="0"/>
            <a:ext cx="4541044" cy="6255945"/>
          </a:xfrm>
          <a:prstGeom prst="rect">
            <a:avLst/>
          </a:prstGeom>
        </p:spPr>
      </p:pic>
      <p:pic>
        <p:nvPicPr>
          <p:cNvPr id="31" name="Picture 3" descr="8_b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81" t="10693" r="1781" b="24898"/>
          <a:stretch/>
        </p:blipFill>
        <p:spPr>
          <a:xfrm>
            <a:off x="2917384" y="-27160"/>
            <a:ext cx="6099910" cy="6264998"/>
          </a:xfrm>
          <a:prstGeom prst="rect">
            <a:avLst/>
          </a:prstGeom>
        </p:spPr>
      </p:pic>
      <p:pic>
        <p:nvPicPr>
          <p:cNvPr id="32" name="Picture 5" descr="8_c.pn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377" t="18688" r="30847" b="30102"/>
          <a:stretch/>
        </p:blipFill>
        <p:spPr>
          <a:xfrm>
            <a:off x="4782044" y="0"/>
            <a:ext cx="7409956" cy="6215709"/>
          </a:xfrm>
          <a:prstGeom prst="rect">
            <a:avLst/>
          </a:prstGeom>
        </p:spPr>
      </p:pic>
      <p:pic>
        <p:nvPicPr>
          <p:cNvPr id="33" name="Picture 6" descr="8_aa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801" y="4308511"/>
            <a:ext cx="1803302" cy="1609037"/>
          </a:xfrm>
          <a:prstGeom prst="rect">
            <a:avLst/>
          </a:prstGeom>
        </p:spPr>
      </p:pic>
      <p:pic>
        <p:nvPicPr>
          <p:cNvPr id="34" name="Picture 7" descr="8_bb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319" y="4308511"/>
            <a:ext cx="1803302" cy="1609037"/>
          </a:xfrm>
          <a:prstGeom prst="rect">
            <a:avLst/>
          </a:prstGeom>
        </p:spPr>
      </p:pic>
      <p:pic>
        <p:nvPicPr>
          <p:cNvPr id="35" name="Picture 8" descr="8_cc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643" y="4308511"/>
            <a:ext cx="1803302" cy="1609037"/>
          </a:xfrm>
          <a:prstGeom prst="rect">
            <a:avLst/>
          </a:prstGeom>
        </p:spPr>
      </p:pic>
      <p:sp>
        <p:nvSpPr>
          <p:cNvPr id="36" name="Nuoli oikealle 35"/>
          <p:cNvSpPr/>
          <p:nvPr/>
        </p:nvSpPr>
        <p:spPr>
          <a:xfrm>
            <a:off x="5330365" y="2443013"/>
            <a:ext cx="5327357" cy="1884997"/>
          </a:xfrm>
          <a:prstGeom prst="rightArrow">
            <a:avLst/>
          </a:prstGeom>
          <a:solidFill>
            <a:srgbClr val="F635B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4400" b="1" dirty="0" smtClean="0">
                <a:solidFill>
                  <a:schemeClr val="bg1"/>
                </a:solidFill>
              </a:rPr>
              <a:t>ANALYTICS</a:t>
            </a:r>
            <a:endParaRPr lang="fi-FI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0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31" name="Group 104"/>
          <p:cNvGrpSpPr/>
          <p:nvPr/>
        </p:nvGrpSpPr>
        <p:grpSpPr>
          <a:xfrm>
            <a:off x="4484766" y="1405017"/>
            <a:ext cx="3116355" cy="1396407"/>
            <a:chOff x="1717276" y="1221127"/>
            <a:chExt cx="1006671" cy="416132"/>
          </a:xfrm>
          <a:solidFill>
            <a:schemeClr val="bg1">
              <a:lumMod val="85000"/>
            </a:schemeClr>
          </a:solidFill>
        </p:grpSpPr>
        <p:sp>
          <p:nvSpPr>
            <p:cNvPr id="32" name="Freeform 60"/>
            <p:cNvSpPr>
              <a:spLocks noEditPoints="1"/>
            </p:cNvSpPr>
            <p:nvPr/>
          </p:nvSpPr>
          <p:spPr bwMode="auto">
            <a:xfrm>
              <a:off x="2482223" y="1270084"/>
              <a:ext cx="241723" cy="221835"/>
            </a:xfrm>
            <a:custGeom>
              <a:avLst/>
              <a:gdLst>
                <a:gd name="T0" fmla="*/ 25 w 25"/>
                <a:gd name="T1" fmla="*/ 17 h 23"/>
                <a:gd name="T2" fmla="*/ 20 w 25"/>
                <a:gd name="T3" fmla="*/ 5 h 23"/>
                <a:gd name="T4" fmla="*/ 12 w 25"/>
                <a:gd name="T5" fmla="*/ 0 h 23"/>
                <a:gd name="T6" fmla="*/ 3 w 25"/>
                <a:gd name="T7" fmla="*/ 0 h 23"/>
                <a:gd name="T8" fmla="*/ 0 w 25"/>
                <a:gd name="T9" fmla="*/ 3 h 23"/>
                <a:gd name="T10" fmla="*/ 0 w 25"/>
                <a:gd name="T11" fmla="*/ 23 h 23"/>
                <a:gd name="T12" fmla="*/ 25 w 25"/>
                <a:gd name="T13" fmla="*/ 23 h 23"/>
                <a:gd name="T14" fmla="*/ 25 w 25"/>
                <a:gd name="T15" fmla="*/ 17 h 23"/>
                <a:gd name="T16" fmla="*/ 17 w 25"/>
                <a:gd name="T17" fmla="*/ 15 h 23"/>
                <a:gd name="T18" fmla="*/ 14 w 25"/>
                <a:gd name="T19" fmla="*/ 12 h 23"/>
                <a:gd name="T20" fmla="*/ 10 w 25"/>
                <a:gd name="T21" fmla="*/ 10 h 23"/>
                <a:gd name="T22" fmla="*/ 3 w 25"/>
                <a:gd name="T23" fmla="*/ 10 h 23"/>
                <a:gd name="T24" fmla="*/ 3 w 25"/>
                <a:gd name="T25" fmla="*/ 4 h 23"/>
                <a:gd name="T26" fmla="*/ 12 w 25"/>
                <a:gd name="T27" fmla="*/ 4 h 23"/>
                <a:gd name="T28" fmla="*/ 17 w 25"/>
                <a:gd name="T29" fmla="*/ 7 h 23"/>
                <a:gd name="T30" fmla="*/ 20 w 25"/>
                <a:gd name="T31" fmla="*/ 15 h 23"/>
                <a:gd name="T32" fmla="*/ 17 w 25"/>
                <a:gd name="T33" fmla="*/ 1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23">
                  <a:moveTo>
                    <a:pt x="25" y="17"/>
                  </a:moveTo>
                  <a:cubicBezTo>
                    <a:pt x="25" y="17"/>
                    <a:pt x="22" y="10"/>
                    <a:pt x="20" y="5"/>
                  </a:cubicBezTo>
                  <a:cubicBezTo>
                    <a:pt x="19" y="3"/>
                    <a:pt x="17" y="0"/>
                    <a:pt x="1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5" y="23"/>
                    <a:pt x="25" y="23"/>
                    <a:pt x="25" y="23"/>
                  </a:cubicBezTo>
                  <a:lnTo>
                    <a:pt x="25" y="17"/>
                  </a:lnTo>
                  <a:close/>
                  <a:moveTo>
                    <a:pt x="17" y="15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3" y="11"/>
                    <a:pt x="12" y="10"/>
                    <a:pt x="10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5" y="4"/>
                    <a:pt x="16" y="5"/>
                    <a:pt x="17" y="7"/>
                  </a:cubicBezTo>
                  <a:cubicBezTo>
                    <a:pt x="18" y="9"/>
                    <a:pt x="19" y="12"/>
                    <a:pt x="20" y="15"/>
                  </a:cubicBezTo>
                  <a:lnTo>
                    <a:pt x="17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33" name="Oval 61"/>
            <p:cNvSpPr>
              <a:spLocks noChangeArrowheads="1"/>
            </p:cNvSpPr>
            <p:nvPr/>
          </p:nvSpPr>
          <p:spPr bwMode="auto">
            <a:xfrm>
              <a:off x="1968179" y="1579123"/>
              <a:ext cx="1530" cy="153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34" name="Rectangle 62"/>
            <p:cNvSpPr>
              <a:spLocks noChangeArrowheads="1"/>
            </p:cNvSpPr>
            <p:nvPr/>
          </p:nvSpPr>
          <p:spPr bwMode="auto">
            <a:xfrm>
              <a:off x="1726455" y="1221127"/>
              <a:ext cx="697632" cy="2707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35" name="Freeform 63"/>
            <p:cNvSpPr>
              <a:spLocks noEditPoints="1"/>
            </p:cNvSpPr>
            <p:nvPr/>
          </p:nvSpPr>
          <p:spPr bwMode="auto">
            <a:xfrm>
              <a:off x="2540359" y="1531696"/>
              <a:ext cx="105563" cy="105563"/>
            </a:xfrm>
            <a:custGeom>
              <a:avLst/>
              <a:gdLst>
                <a:gd name="T0" fmla="*/ 6 w 11"/>
                <a:gd name="T1" fmla="*/ 0 h 11"/>
                <a:gd name="T2" fmla="*/ 0 w 11"/>
                <a:gd name="T3" fmla="*/ 5 h 11"/>
                <a:gd name="T4" fmla="*/ 6 w 11"/>
                <a:gd name="T5" fmla="*/ 11 h 11"/>
                <a:gd name="T6" fmla="*/ 11 w 11"/>
                <a:gd name="T7" fmla="*/ 5 h 11"/>
                <a:gd name="T8" fmla="*/ 6 w 11"/>
                <a:gd name="T9" fmla="*/ 0 h 11"/>
                <a:gd name="T10" fmla="*/ 6 w 11"/>
                <a:gd name="T11" fmla="*/ 8 h 11"/>
                <a:gd name="T12" fmla="*/ 3 w 11"/>
                <a:gd name="T13" fmla="*/ 5 h 11"/>
                <a:gd name="T14" fmla="*/ 6 w 11"/>
                <a:gd name="T15" fmla="*/ 2 h 11"/>
                <a:gd name="T16" fmla="*/ 9 w 11"/>
                <a:gd name="T17" fmla="*/ 5 h 11"/>
                <a:gd name="T18" fmla="*/ 6 w 11"/>
                <a:gd name="T1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cubicBezTo>
                    <a:pt x="3" y="0"/>
                    <a:pt x="0" y="2"/>
                    <a:pt x="0" y="5"/>
                  </a:cubicBezTo>
                  <a:cubicBezTo>
                    <a:pt x="0" y="8"/>
                    <a:pt x="3" y="11"/>
                    <a:pt x="6" y="11"/>
                  </a:cubicBezTo>
                  <a:cubicBezTo>
                    <a:pt x="9" y="11"/>
                    <a:pt x="11" y="8"/>
                    <a:pt x="11" y="5"/>
                  </a:cubicBezTo>
                  <a:cubicBezTo>
                    <a:pt x="11" y="2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4" y="8"/>
                    <a:pt x="3" y="7"/>
                    <a:pt x="3" y="5"/>
                  </a:cubicBezTo>
                  <a:cubicBezTo>
                    <a:pt x="3" y="4"/>
                    <a:pt x="4" y="2"/>
                    <a:pt x="6" y="2"/>
                  </a:cubicBezTo>
                  <a:cubicBezTo>
                    <a:pt x="7" y="2"/>
                    <a:pt x="9" y="4"/>
                    <a:pt x="9" y="5"/>
                  </a:cubicBezTo>
                  <a:cubicBezTo>
                    <a:pt x="9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36" name="Freeform 64"/>
            <p:cNvSpPr>
              <a:spLocks noEditPoints="1"/>
            </p:cNvSpPr>
            <p:nvPr/>
          </p:nvSpPr>
          <p:spPr bwMode="auto">
            <a:xfrm>
              <a:off x="1968179" y="1531696"/>
              <a:ext cx="116272" cy="105563"/>
            </a:xfrm>
            <a:custGeom>
              <a:avLst/>
              <a:gdLst>
                <a:gd name="T0" fmla="*/ 6 w 12"/>
                <a:gd name="T1" fmla="*/ 0 h 11"/>
                <a:gd name="T2" fmla="*/ 0 w 12"/>
                <a:gd name="T3" fmla="*/ 5 h 11"/>
                <a:gd name="T4" fmla="*/ 6 w 12"/>
                <a:gd name="T5" fmla="*/ 11 h 11"/>
                <a:gd name="T6" fmla="*/ 12 w 12"/>
                <a:gd name="T7" fmla="*/ 5 h 11"/>
                <a:gd name="T8" fmla="*/ 6 w 12"/>
                <a:gd name="T9" fmla="*/ 0 h 11"/>
                <a:gd name="T10" fmla="*/ 6 w 12"/>
                <a:gd name="T11" fmla="*/ 8 h 11"/>
                <a:gd name="T12" fmla="*/ 3 w 12"/>
                <a:gd name="T13" fmla="*/ 5 h 11"/>
                <a:gd name="T14" fmla="*/ 6 w 12"/>
                <a:gd name="T15" fmla="*/ 2 h 11"/>
                <a:gd name="T16" fmla="*/ 9 w 12"/>
                <a:gd name="T17" fmla="*/ 5 h 11"/>
                <a:gd name="T18" fmla="*/ 6 w 12"/>
                <a:gd name="T1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cubicBezTo>
                    <a:pt x="3" y="0"/>
                    <a:pt x="0" y="2"/>
                    <a:pt x="0" y="5"/>
                  </a:cubicBezTo>
                  <a:cubicBezTo>
                    <a:pt x="0" y="8"/>
                    <a:pt x="3" y="11"/>
                    <a:pt x="6" y="11"/>
                  </a:cubicBezTo>
                  <a:cubicBezTo>
                    <a:pt x="9" y="11"/>
                    <a:pt x="12" y="8"/>
                    <a:pt x="12" y="5"/>
                  </a:cubicBezTo>
                  <a:cubicBezTo>
                    <a:pt x="12" y="2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3" y="7"/>
                    <a:pt x="3" y="5"/>
                  </a:cubicBezTo>
                  <a:cubicBezTo>
                    <a:pt x="3" y="4"/>
                    <a:pt x="5" y="2"/>
                    <a:pt x="6" y="2"/>
                  </a:cubicBezTo>
                  <a:cubicBezTo>
                    <a:pt x="8" y="2"/>
                    <a:pt x="9" y="4"/>
                    <a:pt x="9" y="5"/>
                  </a:cubicBezTo>
                  <a:cubicBezTo>
                    <a:pt x="9" y="7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37" name="Freeform 65"/>
            <p:cNvSpPr>
              <a:spLocks noEditPoints="1"/>
            </p:cNvSpPr>
            <p:nvPr/>
          </p:nvSpPr>
          <p:spPr bwMode="auto">
            <a:xfrm>
              <a:off x="2142587" y="1531696"/>
              <a:ext cx="116272" cy="105563"/>
            </a:xfrm>
            <a:custGeom>
              <a:avLst/>
              <a:gdLst>
                <a:gd name="T0" fmla="*/ 6 w 12"/>
                <a:gd name="T1" fmla="*/ 0 h 11"/>
                <a:gd name="T2" fmla="*/ 0 w 12"/>
                <a:gd name="T3" fmla="*/ 5 h 11"/>
                <a:gd name="T4" fmla="*/ 6 w 12"/>
                <a:gd name="T5" fmla="*/ 11 h 11"/>
                <a:gd name="T6" fmla="*/ 12 w 12"/>
                <a:gd name="T7" fmla="*/ 5 h 11"/>
                <a:gd name="T8" fmla="*/ 6 w 12"/>
                <a:gd name="T9" fmla="*/ 0 h 11"/>
                <a:gd name="T10" fmla="*/ 6 w 12"/>
                <a:gd name="T11" fmla="*/ 8 h 11"/>
                <a:gd name="T12" fmla="*/ 3 w 12"/>
                <a:gd name="T13" fmla="*/ 5 h 11"/>
                <a:gd name="T14" fmla="*/ 6 w 12"/>
                <a:gd name="T15" fmla="*/ 2 h 11"/>
                <a:gd name="T16" fmla="*/ 9 w 12"/>
                <a:gd name="T17" fmla="*/ 5 h 11"/>
                <a:gd name="T18" fmla="*/ 6 w 12"/>
                <a:gd name="T1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cubicBezTo>
                    <a:pt x="3" y="0"/>
                    <a:pt x="0" y="2"/>
                    <a:pt x="0" y="5"/>
                  </a:cubicBezTo>
                  <a:cubicBezTo>
                    <a:pt x="0" y="8"/>
                    <a:pt x="3" y="11"/>
                    <a:pt x="6" y="11"/>
                  </a:cubicBezTo>
                  <a:cubicBezTo>
                    <a:pt x="9" y="11"/>
                    <a:pt x="12" y="8"/>
                    <a:pt x="12" y="5"/>
                  </a:cubicBezTo>
                  <a:cubicBezTo>
                    <a:pt x="12" y="2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3" y="7"/>
                    <a:pt x="3" y="5"/>
                  </a:cubicBezTo>
                  <a:cubicBezTo>
                    <a:pt x="3" y="4"/>
                    <a:pt x="5" y="2"/>
                    <a:pt x="6" y="2"/>
                  </a:cubicBezTo>
                  <a:cubicBezTo>
                    <a:pt x="8" y="2"/>
                    <a:pt x="9" y="4"/>
                    <a:pt x="9" y="5"/>
                  </a:cubicBezTo>
                  <a:cubicBezTo>
                    <a:pt x="9" y="7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38" name="Freeform 66"/>
            <p:cNvSpPr>
              <a:spLocks/>
            </p:cNvSpPr>
            <p:nvPr/>
          </p:nvSpPr>
          <p:spPr bwMode="auto">
            <a:xfrm>
              <a:off x="2075271" y="1520987"/>
              <a:ext cx="78025" cy="68845"/>
            </a:xfrm>
            <a:custGeom>
              <a:avLst/>
              <a:gdLst>
                <a:gd name="T0" fmla="*/ 8 w 8"/>
                <a:gd name="T1" fmla="*/ 0 h 7"/>
                <a:gd name="T2" fmla="*/ 0 w 8"/>
                <a:gd name="T3" fmla="*/ 0 h 7"/>
                <a:gd name="T4" fmla="*/ 4 w 8"/>
                <a:gd name="T5" fmla="*/ 6 h 7"/>
                <a:gd name="T6" fmla="*/ 4 w 8"/>
                <a:gd name="T7" fmla="*/ 7 h 7"/>
                <a:gd name="T8" fmla="*/ 5 w 8"/>
                <a:gd name="T9" fmla="*/ 7 h 7"/>
                <a:gd name="T10" fmla="*/ 5 w 8"/>
                <a:gd name="T11" fmla="*/ 6 h 7"/>
                <a:gd name="T12" fmla="*/ 8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4" y="4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5" y="4"/>
                    <a:pt x="6" y="1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39" name="Freeform 67"/>
            <p:cNvSpPr>
              <a:spLocks/>
            </p:cNvSpPr>
            <p:nvPr/>
          </p:nvSpPr>
          <p:spPr bwMode="auto">
            <a:xfrm>
              <a:off x="1900863" y="1520987"/>
              <a:ext cx="78025" cy="68845"/>
            </a:xfrm>
            <a:custGeom>
              <a:avLst/>
              <a:gdLst>
                <a:gd name="T0" fmla="*/ 0 w 8"/>
                <a:gd name="T1" fmla="*/ 0 h 7"/>
                <a:gd name="T2" fmla="*/ 4 w 8"/>
                <a:gd name="T3" fmla="*/ 6 h 7"/>
                <a:gd name="T4" fmla="*/ 4 w 8"/>
                <a:gd name="T5" fmla="*/ 7 h 7"/>
                <a:gd name="T6" fmla="*/ 5 w 8"/>
                <a:gd name="T7" fmla="*/ 7 h 7"/>
                <a:gd name="T8" fmla="*/ 5 w 8"/>
                <a:gd name="T9" fmla="*/ 6 h 7"/>
                <a:gd name="T10" fmla="*/ 8 w 8"/>
                <a:gd name="T11" fmla="*/ 0 h 7"/>
                <a:gd name="T12" fmla="*/ 0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cubicBezTo>
                    <a:pt x="2" y="1"/>
                    <a:pt x="4" y="4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5" y="4"/>
                    <a:pt x="6" y="1"/>
                    <a:pt x="8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40" name="Freeform 68"/>
            <p:cNvSpPr>
              <a:spLocks/>
            </p:cNvSpPr>
            <p:nvPr/>
          </p:nvSpPr>
          <p:spPr bwMode="auto">
            <a:xfrm>
              <a:off x="2249679" y="1520987"/>
              <a:ext cx="299859" cy="68845"/>
            </a:xfrm>
            <a:custGeom>
              <a:avLst/>
              <a:gdLst>
                <a:gd name="T0" fmla="*/ 31 w 31"/>
                <a:gd name="T1" fmla="*/ 0 h 7"/>
                <a:gd name="T2" fmla="*/ 0 w 31"/>
                <a:gd name="T3" fmla="*/ 0 h 7"/>
                <a:gd name="T4" fmla="*/ 4 w 31"/>
                <a:gd name="T5" fmla="*/ 6 h 7"/>
                <a:gd name="T6" fmla="*/ 4 w 31"/>
                <a:gd name="T7" fmla="*/ 7 h 7"/>
                <a:gd name="T8" fmla="*/ 27 w 31"/>
                <a:gd name="T9" fmla="*/ 7 h 7"/>
                <a:gd name="T10" fmla="*/ 27 w 31"/>
                <a:gd name="T11" fmla="*/ 6 h 7"/>
                <a:gd name="T12" fmla="*/ 31 w 31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7">
                  <a:moveTo>
                    <a:pt x="3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4" y="4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6"/>
                  </a:cubicBezTo>
                  <a:cubicBezTo>
                    <a:pt x="27" y="4"/>
                    <a:pt x="29" y="1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41" name="Freeform 69"/>
            <p:cNvSpPr>
              <a:spLocks/>
            </p:cNvSpPr>
            <p:nvPr/>
          </p:nvSpPr>
          <p:spPr bwMode="auto">
            <a:xfrm>
              <a:off x="2645922" y="1520987"/>
              <a:ext cx="78025" cy="68845"/>
            </a:xfrm>
            <a:custGeom>
              <a:avLst/>
              <a:gdLst>
                <a:gd name="T0" fmla="*/ 8 w 8"/>
                <a:gd name="T1" fmla="*/ 0 h 7"/>
                <a:gd name="T2" fmla="*/ 0 w 8"/>
                <a:gd name="T3" fmla="*/ 0 h 7"/>
                <a:gd name="T4" fmla="*/ 3 w 8"/>
                <a:gd name="T5" fmla="*/ 6 h 7"/>
                <a:gd name="T6" fmla="*/ 3 w 8"/>
                <a:gd name="T7" fmla="*/ 7 h 7"/>
                <a:gd name="T8" fmla="*/ 4 w 8"/>
                <a:gd name="T9" fmla="*/ 7 h 7"/>
                <a:gd name="T10" fmla="*/ 8 w 8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3" y="4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8" y="7"/>
                    <a:pt x="8" y="4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42" name="Freeform 70"/>
            <p:cNvSpPr>
              <a:spLocks noEditPoints="1"/>
            </p:cNvSpPr>
            <p:nvPr/>
          </p:nvSpPr>
          <p:spPr bwMode="auto">
            <a:xfrm>
              <a:off x="1795301" y="1531696"/>
              <a:ext cx="116272" cy="105563"/>
            </a:xfrm>
            <a:custGeom>
              <a:avLst/>
              <a:gdLst>
                <a:gd name="T0" fmla="*/ 6 w 12"/>
                <a:gd name="T1" fmla="*/ 0 h 11"/>
                <a:gd name="T2" fmla="*/ 6 w 12"/>
                <a:gd name="T3" fmla="*/ 0 h 11"/>
                <a:gd name="T4" fmla="*/ 6 w 12"/>
                <a:gd name="T5" fmla="*/ 0 h 11"/>
                <a:gd name="T6" fmla="*/ 0 w 12"/>
                <a:gd name="T7" fmla="*/ 5 h 11"/>
                <a:gd name="T8" fmla="*/ 6 w 12"/>
                <a:gd name="T9" fmla="*/ 11 h 11"/>
                <a:gd name="T10" fmla="*/ 6 w 12"/>
                <a:gd name="T11" fmla="*/ 11 h 11"/>
                <a:gd name="T12" fmla="*/ 6 w 12"/>
                <a:gd name="T13" fmla="*/ 11 h 11"/>
                <a:gd name="T14" fmla="*/ 12 w 12"/>
                <a:gd name="T15" fmla="*/ 5 h 11"/>
                <a:gd name="T16" fmla="*/ 6 w 12"/>
                <a:gd name="T17" fmla="*/ 0 h 11"/>
                <a:gd name="T18" fmla="*/ 3 w 12"/>
                <a:gd name="T19" fmla="*/ 5 h 11"/>
                <a:gd name="T20" fmla="*/ 6 w 12"/>
                <a:gd name="T21" fmla="*/ 2 h 11"/>
                <a:gd name="T22" fmla="*/ 9 w 12"/>
                <a:gd name="T23" fmla="*/ 5 h 11"/>
                <a:gd name="T24" fmla="*/ 6 w 12"/>
                <a:gd name="T25" fmla="*/ 8 h 11"/>
                <a:gd name="T26" fmla="*/ 3 w 12"/>
                <a:gd name="T27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8"/>
                    <a:pt x="3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9" y="11"/>
                    <a:pt x="12" y="8"/>
                    <a:pt x="12" y="5"/>
                  </a:cubicBezTo>
                  <a:cubicBezTo>
                    <a:pt x="12" y="2"/>
                    <a:pt x="9" y="0"/>
                    <a:pt x="6" y="0"/>
                  </a:cubicBezTo>
                  <a:close/>
                  <a:moveTo>
                    <a:pt x="3" y="5"/>
                  </a:moveTo>
                  <a:cubicBezTo>
                    <a:pt x="3" y="4"/>
                    <a:pt x="5" y="2"/>
                    <a:pt x="6" y="2"/>
                  </a:cubicBezTo>
                  <a:cubicBezTo>
                    <a:pt x="8" y="2"/>
                    <a:pt x="9" y="4"/>
                    <a:pt x="9" y="5"/>
                  </a:cubicBezTo>
                  <a:cubicBezTo>
                    <a:pt x="9" y="7"/>
                    <a:pt x="8" y="8"/>
                    <a:pt x="6" y="8"/>
                  </a:cubicBezTo>
                  <a:cubicBezTo>
                    <a:pt x="5" y="8"/>
                    <a:pt x="3" y="7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43" name="Freeform 71"/>
            <p:cNvSpPr>
              <a:spLocks/>
            </p:cNvSpPr>
            <p:nvPr/>
          </p:nvSpPr>
          <p:spPr bwMode="auto">
            <a:xfrm>
              <a:off x="1717276" y="1520987"/>
              <a:ext cx="87204" cy="68845"/>
            </a:xfrm>
            <a:custGeom>
              <a:avLst/>
              <a:gdLst>
                <a:gd name="T0" fmla="*/ 9 w 9"/>
                <a:gd name="T1" fmla="*/ 0 h 7"/>
                <a:gd name="T2" fmla="*/ 1 w 9"/>
                <a:gd name="T3" fmla="*/ 0 h 7"/>
                <a:gd name="T4" fmla="*/ 5 w 9"/>
                <a:gd name="T5" fmla="*/ 7 h 7"/>
                <a:gd name="T6" fmla="*/ 6 w 9"/>
                <a:gd name="T7" fmla="*/ 7 h 7"/>
                <a:gd name="T8" fmla="*/ 6 w 9"/>
                <a:gd name="T9" fmla="*/ 6 h 7"/>
                <a:gd name="T10" fmla="*/ 9 w 9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7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4"/>
                    <a:pt x="0" y="7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6"/>
                  </a:cubicBezTo>
                  <a:cubicBezTo>
                    <a:pt x="6" y="4"/>
                    <a:pt x="7" y="1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</p:grpSp>
      <p:grpSp>
        <p:nvGrpSpPr>
          <p:cNvPr id="44" name="Ryhmä 43"/>
          <p:cNvGrpSpPr/>
          <p:nvPr/>
        </p:nvGrpSpPr>
        <p:grpSpPr>
          <a:xfrm rot="19020897">
            <a:off x="6714263" y="3649972"/>
            <a:ext cx="811027" cy="811027"/>
            <a:chOff x="5202238" y="3790951"/>
            <a:chExt cx="1225550" cy="1225550"/>
          </a:xfrm>
        </p:grpSpPr>
        <p:sp>
          <p:nvSpPr>
            <p:cNvPr id="45" name="Oval 60"/>
            <p:cNvSpPr>
              <a:spLocks noChangeArrowheads="1"/>
            </p:cNvSpPr>
            <p:nvPr/>
          </p:nvSpPr>
          <p:spPr bwMode="auto">
            <a:xfrm>
              <a:off x="5237163" y="3825876"/>
              <a:ext cx="1155700" cy="1157288"/>
            </a:xfrm>
            <a:prstGeom prst="ellipse">
              <a:avLst/>
            </a:prstGeom>
            <a:solidFill>
              <a:srgbClr val="970769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sp>
          <p:nvSpPr>
            <p:cNvPr id="46" name="Freeform 61"/>
            <p:cNvSpPr>
              <a:spLocks noEditPoints="1"/>
            </p:cNvSpPr>
            <p:nvPr/>
          </p:nvSpPr>
          <p:spPr bwMode="auto">
            <a:xfrm>
              <a:off x="5202238" y="3790951"/>
              <a:ext cx="1225550" cy="1225550"/>
            </a:xfrm>
            <a:custGeom>
              <a:avLst/>
              <a:gdLst>
                <a:gd name="T0" fmla="*/ 71 w 143"/>
                <a:gd name="T1" fmla="*/ 143 h 143"/>
                <a:gd name="T2" fmla="*/ 0 w 143"/>
                <a:gd name="T3" fmla="*/ 72 h 143"/>
                <a:gd name="T4" fmla="*/ 71 w 143"/>
                <a:gd name="T5" fmla="*/ 0 h 143"/>
                <a:gd name="T6" fmla="*/ 143 w 143"/>
                <a:gd name="T7" fmla="*/ 72 h 143"/>
                <a:gd name="T8" fmla="*/ 71 w 143"/>
                <a:gd name="T9" fmla="*/ 143 h 143"/>
                <a:gd name="T10" fmla="*/ 71 w 143"/>
                <a:gd name="T11" fmla="*/ 9 h 143"/>
                <a:gd name="T12" fmla="*/ 9 w 143"/>
                <a:gd name="T13" fmla="*/ 72 h 143"/>
                <a:gd name="T14" fmla="*/ 71 w 143"/>
                <a:gd name="T15" fmla="*/ 134 h 143"/>
                <a:gd name="T16" fmla="*/ 134 w 143"/>
                <a:gd name="T17" fmla="*/ 72 h 143"/>
                <a:gd name="T18" fmla="*/ 71 w 143"/>
                <a:gd name="T19" fmla="*/ 9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" h="143">
                  <a:moveTo>
                    <a:pt x="71" y="143"/>
                  </a:moveTo>
                  <a:cubicBezTo>
                    <a:pt x="32" y="143"/>
                    <a:pt x="0" y="111"/>
                    <a:pt x="0" y="72"/>
                  </a:cubicBezTo>
                  <a:cubicBezTo>
                    <a:pt x="0" y="32"/>
                    <a:pt x="32" y="0"/>
                    <a:pt x="71" y="0"/>
                  </a:cubicBezTo>
                  <a:cubicBezTo>
                    <a:pt x="111" y="0"/>
                    <a:pt x="143" y="32"/>
                    <a:pt x="143" y="72"/>
                  </a:cubicBezTo>
                  <a:cubicBezTo>
                    <a:pt x="143" y="111"/>
                    <a:pt x="111" y="143"/>
                    <a:pt x="71" y="143"/>
                  </a:cubicBezTo>
                  <a:close/>
                  <a:moveTo>
                    <a:pt x="71" y="9"/>
                  </a:moveTo>
                  <a:cubicBezTo>
                    <a:pt x="37" y="9"/>
                    <a:pt x="9" y="37"/>
                    <a:pt x="9" y="72"/>
                  </a:cubicBezTo>
                  <a:cubicBezTo>
                    <a:pt x="9" y="106"/>
                    <a:pt x="37" y="134"/>
                    <a:pt x="71" y="134"/>
                  </a:cubicBezTo>
                  <a:cubicBezTo>
                    <a:pt x="106" y="134"/>
                    <a:pt x="134" y="106"/>
                    <a:pt x="134" y="72"/>
                  </a:cubicBezTo>
                  <a:cubicBezTo>
                    <a:pt x="134" y="37"/>
                    <a:pt x="106" y="9"/>
                    <a:pt x="71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grpSp>
          <p:nvGrpSpPr>
            <p:cNvPr id="47" name="Group 154"/>
            <p:cNvGrpSpPr/>
            <p:nvPr/>
          </p:nvGrpSpPr>
          <p:grpSpPr>
            <a:xfrm>
              <a:off x="5630863" y="4176713"/>
              <a:ext cx="436563" cy="446088"/>
              <a:chOff x="5630863" y="4176713"/>
              <a:chExt cx="436563" cy="446088"/>
            </a:xfrm>
          </p:grpSpPr>
          <p:sp>
            <p:nvSpPr>
              <p:cNvPr id="48" name="Freeform 62"/>
              <p:cNvSpPr>
                <a:spLocks/>
              </p:cNvSpPr>
              <p:nvPr/>
            </p:nvSpPr>
            <p:spPr bwMode="auto">
              <a:xfrm>
                <a:off x="5630863" y="4554538"/>
                <a:ext cx="60325" cy="68263"/>
              </a:xfrm>
              <a:custGeom>
                <a:avLst/>
                <a:gdLst>
                  <a:gd name="T0" fmla="*/ 0 w 7"/>
                  <a:gd name="T1" fmla="*/ 0 h 8"/>
                  <a:gd name="T2" fmla="*/ 0 w 7"/>
                  <a:gd name="T3" fmla="*/ 8 h 8"/>
                  <a:gd name="T4" fmla="*/ 7 w 7"/>
                  <a:gd name="T5" fmla="*/ 8 h 8"/>
                  <a:gd name="T6" fmla="*/ 0 w 7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8">
                    <a:moveTo>
                      <a:pt x="0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63"/>
              <p:cNvSpPr>
                <a:spLocks/>
              </p:cNvSpPr>
              <p:nvPr/>
            </p:nvSpPr>
            <p:spPr bwMode="auto">
              <a:xfrm>
                <a:off x="5630863" y="4433888"/>
                <a:ext cx="188913" cy="188913"/>
              </a:xfrm>
              <a:custGeom>
                <a:avLst/>
                <a:gdLst>
                  <a:gd name="T0" fmla="*/ 0 w 22"/>
                  <a:gd name="T1" fmla="*/ 0 h 22"/>
                  <a:gd name="T2" fmla="*/ 0 w 22"/>
                  <a:gd name="T3" fmla="*/ 7 h 22"/>
                  <a:gd name="T4" fmla="*/ 15 w 22"/>
                  <a:gd name="T5" fmla="*/ 22 h 22"/>
                  <a:gd name="T6" fmla="*/ 22 w 22"/>
                  <a:gd name="T7" fmla="*/ 22 h 22"/>
                  <a:gd name="T8" fmla="*/ 0 w 22"/>
                  <a:gd name="T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2">
                    <a:moveTo>
                      <a:pt x="0" y="0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8" y="7"/>
                      <a:pt x="15" y="14"/>
                      <a:pt x="15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10"/>
                      <a:pt x="12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64"/>
              <p:cNvSpPr>
                <a:spLocks/>
              </p:cNvSpPr>
              <p:nvPr/>
            </p:nvSpPr>
            <p:spPr bwMode="auto">
              <a:xfrm>
                <a:off x="5630863" y="4305301"/>
                <a:ext cx="317500" cy="317500"/>
              </a:xfrm>
              <a:custGeom>
                <a:avLst/>
                <a:gdLst>
                  <a:gd name="T0" fmla="*/ 0 w 37"/>
                  <a:gd name="T1" fmla="*/ 0 h 37"/>
                  <a:gd name="T2" fmla="*/ 0 w 37"/>
                  <a:gd name="T3" fmla="*/ 7 h 37"/>
                  <a:gd name="T4" fmla="*/ 29 w 37"/>
                  <a:gd name="T5" fmla="*/ 37 h 37"/>
                  <a:gd name="T6" fmla="*/ 37 w 37"/>
                  <a:gd name="T7" fmla="*/ 37 h 37"/>
                  <a:gd name="T8" fmla="*/ 0 w 37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37">
                    <a:moveTo>
                      <a:pt x="0" y="0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16" y="7"/>
                      <a:pt x="29" y="21"/>
                      <a:pt x="29" y="37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7" y="17"/>
                      <a:pt x="2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Freeform 65"/>
              <p:cNvSpPr>
                <a:spLocks/>
              </p:cNvSpPr>
              <p:nvPr/>
            </p:nvSpPr>
            <p:spPr bwMode="auto">
              <a:xfrm>
                <a:off x="5630863" y="4176713"/>
                <a:ext cx="436563" cy="446088"/>
              </a:xfrm>
              <a:custGeom>
                <a:avLst/>
                <a:gdLst>
                  <a:gd name="T0" fmla="*/ 0 w 51"/>
                  <a:gd name="T1" fmla="*/ 0 h 52"/>
                  <a:gd name="T2" fmla="*/ 0 w 51"/>
                  <a:gd name="T3" fmla="*/ 8 h 52"/>
                  <a:gd name="T4" fmla="*/ 44 w 51"/>
                  <a:gd name="T5" fmla="*/ 52 h 52"/>
                  <a:gd name="T6" fmla="*/ 51 w 51"/>
                  <a:gd name="T7" fmla="*/ 52 h 52"/>
                  <a:gd name="T8" fmla="*/ 0 w 51"/>
                  <a:gd name="T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2">
                    <a:moveTo>
                      <a:pt x="0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24" y="8"/>
                      <a:pt x="44" y="27"/>
                      <a:pt x="44" y="52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1" y="23"/>
                      <a:pt x="28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</p:grpSp>
      <p:cxnSp>
        <p:nvCxnSpPr>
          <p:cNvPr id="61" name="Suora yhdysviiva 60"/>
          <p:cNvCxnSpPr>
            <a:stCxn id="46" idx="2"/>
            <a:endCxn id="45" idx="0"/>
          </p:cNvCxnSpPr>
          <p:nvPr/>
        </p:nvCxnSpPr>
        <p:spPr>
          <a:xfrm>
            <a:off x="6841219" y="3760773"/>
            <a:ext cx="17832" cy="149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orakulmio 5"/>
          <p:cNvSpPr/>
          <p:nvPr/>
        </p:nvSpPr>
        <p:spPr>
          <a:xfrm>
            <a:off x="767408" y="5820189"/>
            <a:ext cx="10491566" cy="16402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FFFF"/>
              </a:solidFill>
            </a:endParaRPr>
          </a:p>
        </p:txBody>
      </p:sp>
      <p:grpSp>
        <p:nvGrpSpPr>
          <p:cNvPr id="9" name="Ryhmä 8"/>
          <p:cNvGrpSpPr/>
          <p:nvPr/>
        </p:nvGrpSpPr>
        <p:grpSpPr>
          <a:xfrm>
            <a:off x="3758391" y="666910"/>
            <a:ext cx="4435984" cy="2280843"/>
            <a:chOff x="3756803" y="666909"/>
            <a:chExt cx="4435984" cy="2280843"/>
          </a:xfrm>
        </p:grpSpPr>
        <p:grpSp>
          <p:nvGrpSpPr>
            <p:cNvPr id="52" name="Ryhmä 51"/>
            <p:cNvGrpSpPr/>
            <p:nvPr/>
          </p:nvGrpSpPr>
          <p:grpSpPr>
            <a:xfrm rot="392495">
              <a:off x="3800121" y="819647"/>
              <a:ext cx="936128" cy="936128"/>
              <a:chOff x="5202238" y="1125538"/>
              <a:chExt cx="1225550" cy="1225550"/>
            </a:xfrm>
          </p:grpSpPr>
          <p:sp>
            <p:nvSpPr>
              <p:cNvPr id="53" name="Oval 66"/>
              <p:cNvSpPr>
                <a:spLocks noChangeArrowheads="1"/>
              </p:cNvSpPr>
              <p:nvPr/>
            </p:nvSpPr>
            <p:spPr bwMode="auto">
              <a:xfrm>
                <a:off x="5237163" y="1160463"/>
                <a:ext cx="1155700" cy="1155700"/>
              </a:xfrm>
              <a:prstGeom prst="ellipse">
                <a:avLst/>
              </a:prstGeom>
              <a:solidFill>
                <a:srgbClr val="970769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67"/>
              <p:cNvSpPr>
                <a:spLocks noEditPoints="1"/>
              </p:cNvSpPr>
              <p:nvPr/>
            </p:nvSpPr>
            <p:spPr bwMode="auto">
              <a:xfrm>
                <a:off x="5202238" y="1125538"/>
                <a:ext cx="1225550" cy="1225550"/>
              </a:xfrm>
              <a:custGeom>
                <a:avLst/>
                <a:gdLst>
                  <a:gd name="T0" fmla="*/ 71 w 143"/>
                  <a:gd name="T1" fmla="*/ 143 h 143"/>
                  <a:gd name="T2" fmla="*/ 0 w 143"/>
                  <a:gd name="T3" fmla="*/ 72 h 143"/>
                  <a:gd name="T4" fmla="*/ 71 w 143"/>
                  <a:gd name="T5" fmla="*/ 0 h 143"/>
                  <a:gd name="T6" fmla="*/ 143 w 143"/>
                  <a:gd name="T7" fmla="*/ 72 h 143"/>
                  <a:gd name="T8" fmla="*/ 71 w 143"/>
                  <a:gd name="T9" fmla="*/ 143 h 143"/>
                  <a:gd name="T10" fmla="*/ 71 w 143"/>
                  <a:gd name="T11" fmla="*/ 9 h 143"/>
                  <a:gd name="T12" fmla="*/ 9 w 143"/>
                  <a:gd name="T13" fmla="*/ 72 h 143"/>
                  <a:gd name="T14" fmla="*/ 71 w 143"/>
                  <a:gd name="T15" fmla="*/ 134 h 143"/>
                  <a:gd name="T16" fmla="*/ 134 w 143"/>
                  <a:gd name="T17" fmla="*/ 72 h 143"/>
                  <a:gd name="T18" fmla="*/ 71 w 143"/>
                  <a:gd name="T19" fmla="*/ 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3">
                    <a:moveTo>
                      <a:pt x="71" y="143"/>
                    </a:moveTo>
                    <a:cubicBezTo>
                      <a:pt x="32" y="143"/>
                      <a:pt x="0" y="111"/>
                      <a:pt x="0" y="72"/>
                    </a:cubicBezTo>
                    <a:cubicBezTo>
                      <a:pt x="0" y="32"/>
                      <a:pt x="32" y="0"/>
                      <a:pt x="71" y="0"/>
                    </a:cubicBezTo>
                    <a:cubicBezTo>
                      <a:pt x="111" y="0"/>
                      <a:pt x="143" y="32"/>
                      <a:pt x="143" y="72"/>
                    </a:cubicBezTo>
                    <a:cubicBezTo>
                      <a:pt x="143" y="111"/>
                      <a:pt x="111" y="143"/>
                      <a:pt x="71" y="143"/>
                    </a:cubicBezTo>
                    <a:close/>
                    <a:moveTo>
                      <a:pt x="71" y="9"/>
                    </a:moveTo>
                    <a:cubicBezTo>
                      <a:pt x="37" y="9"/>
                      <a:pt x="9" y="37"/>
                      <a:pt x="9" y="72"/>
                    </a:cubicBezTo>
                    <a:cubicBezTo>
                      <a:pt x="9" y="106"/>
                      <a:pt x="37" y="134"/>
                      <a:pt x="71" y="134"/>
                    </a:cubicBezTo>
                    <a:cubicBezTo>
                      <a:pt x="106" y="134"/>
                      <a:pt x="134" y="106"/>
                      <a:pt x="134" y="72"/>
                    </a:cubicBezTo>
                    <a:cubicBezTo>
                      <a:pt x="134" y="37"/>
                      <a:pt x="106" y="9"/>
                      <a:pt x="7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reeform 68"/>
              <p:cNvSpPr>
                <a:spLocks/>
              </p:cNvSpPr>
              <p:nvPr/>
            </p:nvSpPr>
            <p:spPr bwMode="auto">
              <a:xfrm>
                <a:off x="5459413" y="1528763"/>
                <a:ext cx="703263" cy="446088"/>
              </a:xfrm>
              <a:custGeom>
                <a:avLst/>
                <a:gdLst>
                  <a:gd name="T0" fmla="*/ 73 w 82"/>
                  <a:gd name="T1" fmla="*/ 35 h 52"/>
                  <a:gd name="T2" fmla="*/ 66 w 82"/>
                  <a:gd name="T3" fmla="*/ 37 h 52"/>
                  <a:gd name="T4" fmla="*/ 50 w 82"/>
                  <a:gd name="T5" fmla="*/ 31 h 52"/>
                  <a:gd name="T6" fmla="*/ 51 w 82"/>
                  <a:gd name="T7" fmla="*/ 29 h 52"/>
                  <a:gd name="T8" fmla="*/ 50 w 82"/>
                  <a:gd name="T9" fmla="*/ 26 h 52"/>
                  <a:gd name="T10" fmla="*/ 63 w 82"/>
                  <a:gd name="T11" fmla="*/ 16 h 52"/>
                  <a:gd name="T12" fmla="*/ 68 w 82"/>
                  <a:gd name="T13" fmla="*/ 18 h 52"/>
                  <a:gd name="T14" fmla="*/ 78 w 82"/>
                  <a:gd name="T15" fmla="*/ 9 h 52"/>
                  <a:gd name="T16" fmla="*/ 68 w 82"/>
                  <a:gd name="T17" fmla="*/ 0 h 52"/>
                  <a:gd name="T18" fmla="*/ 59 w 82"/>
                  <a:gd name="T19" fmla="*/ 9 h 52"/>
                  <a:gd name="T20" fmla="*/ 59 w 82"/>
                  <a:gd name="T21" fmla="*/ 11 h 52"/>
                  <a:gd name="T22" fmla="*/ 46 w 82"/>
                  <a:gd name="T23" fmla="*/ 21 h 52"/>
                  <a:gd name="T24" fmla="*/ 41 w 82"/>
                  <a:gd name="T25" fmla="*/ 20 h 52"/>
                  <a:gd name="T26" fmla="*/ 32 w 82"/>
                  <a:gd name="T27" fmla="*/ 27 h 52"/>
                  <a:gd name="T28" fmla="*/ 19 w 82"/>
                  <a:gd name="T29" fmla="*/ 29 h 52"/>
                  <a:gd name="T30" fmla="*/ 13 w 82"/>
                  <a:gd name="T31" fmla="*/ 24 h 52"/>
                  <a:gd name="T32" fmla="*/ 1 w 82"/>
                  <a:gd name="T33" fmla="*/ 30 h 52"/>
                  <a:gd name="T34" fmla="*/ 8 w 82"/>
                  <a:gd name="T35" fmla="*/ 41 h 52"/>
                  <a:gd name="T36" fmla="*/ 19 w 82"/>
                  <a:gd name="T37" fmla="*/ 35 h 52"/>
                  <a:gd name="T38" fmla="*/ 33 w 82"/>
                  <a:gd name="T39" fmla="*/ 33 h 52"/>
                  <a:gd name="T40" fmla="*/ 41 w 82"/>
                  <a:gd name="T41" fmla="*/ 38 h 52"/>
                  <a:gd name="T42" fmla="*/ 47 w 82"/>
                  <a:gd name="T43" fmla="*/ 36 h 52"/>
                  <a:gd name="T44" fmla="*/ 63 w 82"/>
                  <a:gd name="T45" fmla="*/ 43 h 52"/>
                  <a:gd name="T46" fmla="*/ 63 w 82"/>
                  <a:gd name="T47" fmla="*/ 44 h 52"/>
                  <a:gd name="T48" fmla="*/ 73 w 82"/>
                  <a:gd name="T49" fmla="*/ 52 h 52"/>
                  <a:gd name="T50" fmla="*/ 82 w 82"/>
                  <a:gd name="T51" fmla="*/ 44 h 52"/>
                  <a:gd name="T52" fmla="*/ 73 w 82"/>
                  <a:gd name="T53" fmla="*/ 3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52">
                    <a:moveTo>
                      <a:pt x="73" y="35"/>
                    </a:moveTo>
                    <a:cubicBezTo>
                      <a:pt x="70" y="35"/>
                      <a:pt x="67" y="36"/>
                      <a:pt x="66" y="37"/>
                    </a:cubicBezTo>
                    <a:cubicBezTo>
                      <a:pt x="50" y="31"/>
                      <a:pt x="50" y="31"/>
                      <a:pt x="50" y="31"/>
                    </a:cubicBezTo>
                    <a:cubicBezTo>
                      <a:pt x="51" y="30"/>
                      <a:pt x="51" y="29"/>
                      <a:pt x="51" y="29"/>
                    </a:cubicBezTo>
                    <a:cubicBezTo>
                      <a:pt x="51" y="28"/>
                      <a:pt x="50" y="27"/>
                      <a:pt x="50" y="26"/>
                    </a:cubicBezTo>
                    <a:cubicBezTo>
                      <a:pt x="63" y="16"/>
                      <a:pt x="63" y="16"/>
                      <a:pt x="63" y="16"/>
                    </a:cubicBezTo>
                    <a:cubicBezTo>
                      <a:pt x="64" y="18"/>
                      <a:pt x="66" y="18"/>
                      <a:pt x="68" y="18"/>
                    </a:cubicBezTo>
                    <a:cubicBezTo>
                      <a:pt x="74" y="18"/>
                      <a:pt x="78" y="14"/>
                      <a:pt x="78" y="9"/>
                    </a:cubicBezTo>
                    <a:cubicBezTo>
                      <a:pt x="78" y="4"/>
                      <a:pt x="74" y="0"/>
                      <a:pt x="68" y="0"/>
                    </a:cubicBezTo>
                    <a:cubicBezTo>
                      <a:pt x="63" y="0"/>
                      <a:pt x="59" y="4"/>
                      <a:pt x="59" y="9"/>
                    </a:cubicBezTo>
                    <a:cubicBezTo>
                      <a:pt x="59" y="10"/>
                      <a:pt x="59" y="11"/>
                      <a:pt x="59" y="11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0"/>
                      <a:pt x="43" y="20"/>
                      <a:pt x="41" y="20"/>
                    </a:cubicBezTo>
                    <a:cubicBezTo>
                      <a:pt x="37" y="20"/>
                      <a:pt x="33" y="23"/>
                      <a:pt x="32" y="27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8" y="26"/>
                      <a:pt x="16" y="24"/>
                      <a:pt x="13" y="24"/>
                    </a:cubicBezTo>
                    <a:cubicBezTo>
                      <a:pt x="8" y="22"/>
                      <a:pt x="3" y="25"/>
                      <a:pt x="1" y="30"/>
                    </a:cubicBezTo>
                    <a:cubicBezTo>
                      <a:pt x="0" y="35"/>
                      <a:pt x="3" y="40"/>
                      <a:pt x="8" y="41"/>
                    </a:cubicBezTo>
                    <a:cubicBezTo>
                      <a:pt x="13" y="42"/>
                      <a:pt x="18" y="40"/>
                      <a:pt x="19" y="35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35" y="36"/>
                      <a:pt x="38" y="38"/>
                      <a:pt x="41" y="38"/>
                    </a:cubicBezTo>
                    <a:cubicBezTo>
                      <a:pt x="43" y="38"/>
                      <a:pt x="45" y="37"/>
                      <a:pt x="47" y="36"/>
                    </a:cubicBezTo>
                    <a:cubicBezTo>
                      <a:pt x="63" y="43"/>
                      <a:pt x="63" y="43"/>
                      <a:pt x="63" y="43"/>
                    </a:cubicBezTo>
                    <a:cubicBezTo>
                      <a:pt x="63" y="43"/>
                      <a:pt x="63" y="43"/>
                      <a:pt x="63" y="44"/>
                    </a:cubicBezTo>
                    <a:cubicBezTo>
                      <a:pt x="63" y="48"/>
                      <a:pt x="67" y="52"/>
                      <a:pt x="73" y="52"/>
                    </a:cubicBezTo>
                    <a:cubicBezTo>
                      <a:pt x="78" y="52"/>
                      <a:pt x="82" y="48"/>
                      <a:pt x="82" y="44"/>
                    </a:cubicBezTo>
                    <a:cubicBezTo>
                      <a:pt x="82" y="39"/>
                      <a:pt x="78" y="35"/>
                      <a:pt x="73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91" name="Ryhmä 90"/>
            <p:cNvGrpSpPr/>
            <p:nvPr/>
          </p:nvGrpSpPr>
          <p:grpSpPr>
            <a:xfrm rot="4407194">
              <a:off x="7381760" y="2136725"/>
              <a:ext cx="811027" cy="811027"/>
              <a:chOff x="5202238" y="3790951"/>
              <a:chExt cx="1225550" cy="1225550"/>
            </a:xfrm>
          </p:grpSpPr>
          <p:sp>
            <p:nvSpPr>
              <p:cNvPr id="92" name="Oval 60"/>
              <p:cNvSpPr>
                <a:spLocks noChangeArrowheads="1"/>
              </p:cNvSpPr>
              <p:nvPr/>
            </p:nvSpPr>
            <p:spPr bwMode="auto">
              <a:xfrm>
                <a:off x="5237163" y="3825876"/>
                <a:ext cx="1155700" cy="1157288"/>
              </a:xfrm>
              <a:prstGeom prst="ellipse">
                <a:avLst/>
              </a:prstGeom>
              <a:solidFill>
                <a:srgbClr val="970769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61"/>
              <p:cNvSpPr>
                <a:spLocks noEditPoints="1"/>
              </p:cNvSpPr>
              <p:nvPr/>
            </p:nvSpPr>
            <p:spPr bwMode="auto">
              <a:xfrm>
                <a:off x="5202238" y="3790951"/>
                <a:ext cx="1225550" cy="1225550"/>
              </a:xfrm>
              <a:custGeom>
                <a:avLst/>
                <a:gdLst>
                  <a:gd name="T0" fmla="*/ 71 w 143"/>
                  <a:gd name="T1" fmla="*/ 143 h 143"/>
                  <a:gd name="T2" fmla="*/ 0 w 143"/>
                  <a:gd name="T3" fmla="*/ 72 h 143"/>
                  <a:gd name="T4" fmla="*/ 71 w 143"/>
                  <a:gd name="T5" fmla="*/ 0 h 143"/>
                  <a:gd name="T6" fmla="*/ 143 w 143"/>
                  <a:gd name="T7" fmla="*/ 72 h 143"/>
                  <a:gd name="T8" fmla="*/ 71 w 143"/>
                  <a:gd name="T9" fmla="*/ 143 h 143"/>
                  <a:gd name="T10" fmla="*/ 71 w 143"/>
                  <a:gd name="T11" fmla="*/ 9 h 143"/>
                  <a:gd name="T12" fmla="*/ 9 w 143"/>
                  <a:gd name="T13" fmla="*/ 72 h 143"/>
                  <a:gd name="T14" fmla="*/ 71 w 143"/>
                  <a:gd name="T15" fmla="*/ 134 h 143"/>
                  <a:gd name="T16" fmla="*/ 134 w 143"/>
                  <a:gd name="T17" fmla="*/ 72 h 143"/>
                  <a:gd name="T18" fmla="*/ 71 w 143"/>
                  <a:gd name="T19" fmla="*/ 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3">
                    <a:moveTo>
                      <a:pt x="71" y="143"/>
                    </a:moveTo>
                    <a:cubicBezTo>
                      <a:pt x="32" y="143"/>
                      <a:pt x="0" y="111"/>
                      <a:pt x="0" y="72"/>
                    </a:cubicBezTo>
                    <a:cubicBezTo>
                      <a:pt x="0" y="32"/>
                      <a:pt x="32" y="0"/>
                      <a:pt x="71" y="0"/>
                    </a:cubicBezTo>
                    <a:cubicBezTo>
                      <a:pt x="111" y="0"/>
                      <a:pt x="143" y="32"/>
                      <a:pt x="143" y="72"/>
                    </a:cubicBezTo>
                    <a:cubicBezTo>
                      <a:pt x="143" y="111"/>
                      <a:pt x="111" y="143"/>
                      <a:pt x="71" y="143"/>
                    </a:cubicBezTo>
                    <a:close/>
                    <a:moveTo>
                      <a:pt x="71" y="9"/>
                    </a:moveTo>
                    <a:cubicBezTo>
                      <a:pt x="37" y="9"/>
                      <a:pt x="9" y="37"/>
                      <a:pt x="9" y="72"/>
                    </a:cubicBezTo>
                    <a:cubicBezTo>
                      <a:pt x="9" y="106"/>
                      <a:pt x="37" y="134"/>
                      <a:pt x="71" y="134"/>
                    </a:cubicBezTo>
                    <a:cubicBezTo>
                      <a:pt x="106" y="134"/>
                      <a:pt x="134" y="106"/>
                      <a:pt x="134" y="72"/>
                    </a:cubicBezTo>
                    <a:cubicBezTo>
                      <a:pt x="134" y="37"/>
                      <a:pt x="106" y="9"/>
                      <a:pt x="7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94" name="Group 154"/>
              <p:cNvGrpSpPr/>
              <p:nvPr/>
            </p:nvGrpSpPr>
            <p:grpSpPr>
              <a:xfrm>
                <a:off x="5630863" y="4176713"/>
                <a:ext cx="436563" cy="446088"/>
                <a:chOff x="5630863" y="4176713"/>
                <a:chExt cx="436563" cy="446088"/>
              </a:xfrm>
            </p:grpSpPr>
            <p:sp>
              <p:nvSpPr>
                <p:cNvPr id="95" name="Freeform 62"/>
                <p:cNvSpPr>
                  <a:spLocks/>
                </p:cNvSpPr>
                <p:nvPr/>
              </p:nvSpPr>
              <p:spPr bwMode="auto">
                <a:xfrm>
                  <a:off x="5630863" y="4554538"/>
                  <a:ext cx="60325" cy="68263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8 h 8"/>
                    <a:gd name="T4" fmla="*/ 7 w 7"/>
                    <a:gd name="T5" fmla="*/ 8 h 8"/>
                    <a:gd name="T6" fmla="*/ 0 w 7"/>
                    <a:gd name="T7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" h="8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7" y="8"/>
                        <a:pt x="7" y="8"/>
                        <a:pt x="7" y="8"/>
                      </a:cubicBezTo>
                      <a:cubicBezTo>
                        <a:pt x="7" y="8"/>
                        <a:pt x="7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6" name="Freeform 63"/>
                <p:cNvSpPr>
                  <a:spLocks/>
                </p:cNvSpPr>
                <p:nvPr/>
              </p:nvSpPr>
              <p:spPr bwMode="auto">
                <a:xfrm>
                  <a:off x="5630863" y="4433888"/>
                  <a:ext cx="188913" cy="188913"/>
                </a:xfrm>
                <a:custGeom>
                  <a:avLst/>
                  <a:gdLst>
                    <a:gd name="T0" fmla="*/ 0 w 22"/>
                    <a:gd name="T1" fmla="*/ 0 h 22"/>
                    <a:gd name="T2" fmla="*/ 0 w 22"/>
                    <a:gd name="T3" fmla="*/ 7 h 22"/>
                    <a:gd name="T4" fmla="*/ 15 w 22"/>
                    <a:gd name="T5" fmla="*/ 22 h 22"/>
                    <a:gd name="T6" fmla="*/ 22 w 22"/>
                    <a:gd name="T7" fmla="*/ 22 h 22"/>
                    <a:gd name="T8" fmla="*/ 0 w 22"/>
                    <a:gd name="T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2">
                      <a:moveTo>
                        <a:pt x="0" y="0"/>
                      </a:move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8" y="7"/>
                        <a:pt x="15" y="14"/>
                        <a:pt x="15" y="22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2" y="10"/>
                        <a:pt x="12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7" name="Freeform 64"/>
                <p:cNvSpPr>
                  <a:spLocks/>
                </p:cNvSpPr>
                <p:nvPr/>
              </p:nvSpPr>
              <p:spPr bwMode="auto">
                <a:xfrm>
                  <a:off x="5630863" y="4305301"/>
                  <a:ext cx="317500" cy="317500"/>
                </a:xfrm>
                <a:custGeom>
                  <a:avLst/>
                  <a:gdLst>
                    <a:gd name="T0" fmla="*/ 0 w 37"/>
                    <a:gd name="T1" fmla="*/ 0 h 37"/>
                    <a:gd name="T2" fmla="*/ 0 w 37"/>
                    <a:gd name="T3" fmla="*/ 7 h 37"/>
                    <a:gd name="T4" fmla="*/ 29 w 37"/>
                    <a:gd name="T5" fmla="*/ 37 h 37"/>
                    <a:gd name="T6" fmla="*/ 37 w 37"/>
                    <a:gd name="T7" fmla="*/ 37 h 37"/>
                    <a:gd name="T8" fmla="*/ 0 w 37"/>
                    <a:gd name="T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37">
                      <a:moveTo>
                        <a:pt x="0" y="0"/>
                      </a:move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16" y="7"/>
                        <a:pt x="29" y="21"/>
                        <a:pt x="29" y="37"/>
                      </a:cubicBezTo>
                      <a:cubicBezTo>
                        <a:pt x="37" y="37"/>
                        <a:pt x="37" y="37"/>
                        <a:pt x="37" y="37"/>
                      </a:cubicBezTo>
                      <a:cubicBezTo>
                        <a:pt x="37" y="17"/>
                        <a:pt x="2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8" name="Freeform 65"/>
                <p:cNvSpPr>
                  <a:spLocks/>
                </p:cNvSpPr>
                <p:nvPr/>
              </p:nvSpPr>
              <p:spPr bwMode="auto">
                <a:xfrm>
                  <a:off x="5630863" y="4176713"/>
                  <a:ext cx="436563" cy="446088"/>
                </a:xfrm>
                <a:custGeom>
                  <a:avLst/>
                  <a:gdLst>
                    <a:gd name="T0" fmla="*/ 0 w 51"/>
                    <a:gd name="T1" fmla="*/ 0 h 52"/>
                    <a:gd name="T2" fmla="*/ 0 w 51"/>
                    <a:gd name="T3" fmla="*/ 8 h 52"/>
                    <a:gd name="T4" fmla="*/ 44 w 51"/>
                    <a:gd name="T5" fmla="*/ 52 h 52"/>
                    <a:gd name="T6" fmla="*/ 51 w 51"/>
                    <a:gd name="T7" fmla="*/ 52 h 52"/>
                    <a:gd name="T8" fmla="*/ 0 w 51"/>
                    <a:gd name="T9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1" h="52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4" y="8"/>
                        <a:pt x="44" y="27"/>
                        <a:pt x="44" y="52"/>
                      </a:cubicBezTo>
                      <a:cubicBezTo>
                        <a:pt x="51" y="52"/>
                        <a:pt x="51" y="52"/>
                        <a:pt x="51" y="52"/>
                      </a:cubicBezTo>
                      <a:cubicBezTo>
                        <a:pt x="51" y="23"/>
                        <a:pt x="28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99" name="Ryhmä 98"/>
            <p:cNvGrpSpPr/>
            <p:nvPr/>
          </p:nvGrpSpPr>
          <p:grpSpPr>
            <a:xfrm rot="11555470">
              <a:off x="3756803" y="2118129"/>
              <a:ext cx="811027" cy="811027"/>
              <a:chOff x="5202238" y="3790951"/>
              <a:chExt cx="1225550" cy="1225550"/>
            </a:xfrm>
          </p:grpSpPr>
          <p:sp>
            <p:nvSpPr>
              <p:cNvPr id="100" name="Oval 60"/>
              <p:cNvSpPr>
                <a:spLocks noChangeArrowheads="1"/>
              </p:cNvSpPr>
              <p:nvPr/>
            </p:nvSpPr>
            <p:spPr bwMode="auto">
              <a:xfrm>
                <a:off x="5237163" y="3825876"/>
                <a:ext cx="1155700" cy="1157288"/>
              </a:xfrm>
              <a:prstGeom prst="ellipse">
                <a:avLst/>
              </a:prstGeom>
              <a:solidFill>
                <a:srgbClr val="970769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Freeform 61"/>
              <p:cNvSpPr>
                <a:spLocks noEditPoints="1"/>
              </p:cNvSpPr>
              <p:nvPr/>
            </p:nvSpPr>
            <p:spPr bwMode="auto">
              <a:xfrm>
                <a:off x="5202238" y="3790951"/>
                <a:ext cx="1225550" cy="1225550"/>
              </a:xfrm>
              <a:custGeom>
                <a:avLst/>
                <a:gdLst>
                  <a:gd name="T0" fmla="*/ 71 w 143"/>
                  <a:gd name="T1" fmla="*/ 143 h 143"/>
                  <a:gd name="T2" fmla="*/ 0 w 143"/>
                  <a:gd name="T3" fmla="*/ 72 h 143"/>
                  <a:gd name="T4" fmla="*/ 71 w 143"/>
                  <a:gd name="T5" fmla="*/ 0 h 143"/>
                  <a:gd name="T6" fmla="*/ 143 w 143"/>
                  <a:gd name="T7" fmla="*/ 72 h 143"/>
                  <a:gd name="T8" fmla="*/ 71 w 143"/>
                  <a:gd name="T9" fmla="*/ 143 h 143"/>
                  <a:gd name="T10" fmla="*/ 71 w 143"/>
                  <a:gd name="T11" fmla="*/ 9 h 143"/>
                  <a:gd name="T12" fmla="*/ 9 w 143"/>
                  <a:gd name="T13" fmla="*/ 72 h 143"/>
                  <a:gd name="T14" fmla="*/ 71 w 143"/>
                  <a:gd name="T15" fmla="*/ 134 h 143"/>
                  <a:gd name="T16" fmla="*/ 134 w 143"/>
                  <a:gd name="T17" fmla="*/ 72 h 143"/>
                  <a:gd name="T18" fmla="*/ 71 w 143"/>
                  <a:gd name="T19" fmla="*/ 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3">
                    <a:moveTo>
                      <a:pt x="71" y="143"/>
                    </a:moveTo>
                    <a:cubicBezTo>
                      <a:pt x="32" y="143"/>
                      <a:pt x="0" y="111"/>
                      <a:pt x="0" y="72"/>
                    </a:cubicBezTo>
                    <a:cubicBezTo>
                      <a:pt x="0" y="32"/>
                      <a:pt x="32" y="0"/>
                      <a:pt x="71" y="0"/>
                    </a:cubicBezTo>
                    <a:cubicBezTo>
                      <a:pt x="111" y="0"/>
                      <a:pt x="143" y="32"/>
                      <a:pt x="143" y="72"/>
                    </a:cubicBezTo>
                    <a:cubicBezTo>
                      <a:pt x="143" y="111"/>
                      <a:pt x="111" y="143"/>
                      <a:pt x="71" y="143"/>
                    </a:cubicBezTo>
                    <a:close/>
                    <a:moveTo>
                      <a:pt x="71" y="9"/>
                    </a:moveTo>
                    <a:cubicBezTo>
                      <a:pt x="37" y="9"/>
                      <a:pt x="9" y="37"/>
                      <a:pt x="9" y="72"/>
                    </a:cubicBezTo>
                    <a:cubicBezTo>
                      <a:pt x="9" y="106"/>
                      <a:pt x="37" y="134"/>
                      <a:pt x="71" y="134"/>
                    </a:cubicBezTo>
                    <a:cubicBezTo>
                      <a:pt x="106" y="134"/>
                      <a:pt x="134" y="106"/>
                      <a:pt x="134" y="72"/>
                    </a:cubicBezTo>
                    <a:cubicBezTo>
                      <a:pt x="134" y="37"/>
                      <a:pt x="106" y="9"/>
                      <a:pt x="7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2" name="Group 154"/>
              <p:cNvGrpSpPr/>
              <p:nvPr/>
            </p:nvGrpSpPr>
            <p:grpSpPr>
              <a:xfrm>
                <a:off x="5630863" y="4176713"/>
                <a:ext cx="436563" cy="446088"/>
                <a:chOff x="5630863" y="4176713"/>
                <a:chExt cx="436563" cy="446088"/>
              </a:xfrm>
            </p:grpSpPr>
            <p:sp>
              <p:nvSpPr>
                <p:cNvPr id="103" name="Freeform 62"/>
                <p:cNvSpPr>
                  <a:spLocks/>
                </p:cNvSpPr>
                <p:nvPr/>
              </p:nvSpPr>
              <p:spPr bwMode="auto">
                <a:xfrm>
                  <a:off x="5630863" y="4554538"/>
                  <a:ext cx="60325" cy="68263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8 h 8"/>
                    <a:gd name="T4" fmla="*/ 7 w 7"/>
                    <a:gd name="T5" fmla="*/ 8 h 8"/>
                    <a:gd name="T6" fmla="*/ 0 w 7"/>
                    <a:gd name="T7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" h="8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7" y="8"/>
                        <a:pt x="7" y="8"/>
                        <a:pt x="7" y="8"/>
                      </a:cubicBezTo>
                      <a:cubicBezTo>
                        <a:pt x="7" y="8"/>
                        <a:pt x="7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" name="Freeform 63"/>
                <p:cNvSpPr>
                  <a:spLocks/>
                </p:cNvSpPr>
                <p:nvPr/>
              </p:nvSpPr>
              <p:spPr bwMode="auto">
                <a:xfrm>
                  <a:off x="5630863" y="4433888"/>
                  <a:ext cx="188913" cy="188913"/>
                </a:xfrm>
                <a:custGeom>
                  <a:avLst/>
                  <a:gdLst>
                    <a:gd name="T0" fmla="*/ 0 w 22"/>
                    <a:gd name="T1" fmla="*/ 0 h 22"/>
                    <a:gd name="T2" fmla="*/ 0 w 22"/>
                    <a:gd name="T3" fmla="*/ 7 h 22"/>
                    <a:gd name="T4" fmla="*/ 15 w 22"/>
                    <a:gd name="T5" fmla="*/ 22 h 22"/>
                    <a:gd name="T6" fmla="*/ 22 w 22"/>
                    <a:gd name="T7" fmla="*/ 22 h 22"/>
                    <a:gd name="T8" fmla="*/ 0 w 22"/>
                    <a:gd name="T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2">
                      <a:moveTo>
                        <a:pt x="0" y="0"/>
                      </a:move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8" y="7"/>
                        <a:pt x="15" y="14"/>
                        <a:pt x="15" y="22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2" y="10"/>
                        <a:pt x="12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5" name="Freeform 64"/>
                <p:cNvSpPr>
                  <a:spLocks/>
                </p:cNvSpPr>
                <p:nvPr/>
              </p:nvSpPr>
              <p:spPr bwMode="auto">
                <a:xfrm>
                  <a:off x="5630863" y="4305301"/>
                  <a:ext cx="317500" cy="317500"/>
                </a:xfrm>
                <a:custGeom>
                  <a:avLst/>
                  <a:gdLst>
                    <a:gd name="T0" fmla="*/ 0 w 37"/>
                    <a:gd name="T1" fmla="*/ 0 h 37"/>
                    <a:gd name="T2" fmla="*/ 0 w 37"/>
                    <a:gd name="T3" fmla="*/ 7 h 37"/>
                    <a:gd name="T4" fmla="*/ 29 w 37"/>
                    <a:gd name="T5" fmla="*/ 37 h 37"/>
                    <a:gd name="T6" fmla="*/ 37 w 37"/>
                    <a:gd name="T7" fmla="*/ 37 h 37"/>
                    <a:gd name="T8" fmla="*/ 0 w 37"/>
                    <a:gd name="T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37">
                      <a:moveTo>
                        <a:pt x="0" y="0"/>
                      </a:move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16" y="7"/>
                        <a:pt x="29" y="21"/>
                        <a:pt x="29" y="37"/>
                      </a:cubicBezTo>
                      <a:cubicBezTo>
                        <a:pt x="37" y="37"/>
                        <a:pt x="37" y="37"/>
                        <a:pt x="37" y="37"/>
                      </a:cubicBezTo>
                      <a:cubicBezTo>
                        <a:pt x="37" y="17"/>
                        <a:pt x="2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" name="Freeform 65"/>
                <p:cNvSpPr>
                  <a:spLocks/>
                </p:cNvSpPr>
                <p:nvPr/>
              </p:nvSpPr>
              <p:spPr bwMode="auto">
                <a:xfrm>
                  <a:off x="5630863" y="4176713"/>
                  <a:ext cx="436563" cy="446088"/>
                </a:xfrm>
                <a:custGeom>
                  <a:avLst/>
                  <a:gdLst>
                    <a:gd name="T0" fmla="*/ 0 w 51"/>
                    <a:gd name="T1" fmla="*/ 0 h 52"/>
                    <a:gd name="T2" fmla="*/ 0 w 51"/>
                    <a:gd name="T3" fmla="*/ 8 h 52"/>
                    <a:gd name="T4" fmla="*/ 44 w 51"/>
                    <a:gd name="T5" fmla="*/ 52 h 52"/>
                    <a:gd name="T6" fmla="*/ 51 w 51"/>
                    <a:gd name="T7" fmla="*/ 52 h 52"/>
                    <a:gd name="T8" fmla="*/ 0 w 51"/>
                    <a:gd name="T9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1" h="52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4" y="8"/>
                        <a:pt x="44" y="27"/>
                        <a:pt x="44" y="52"/>
                      </a:cubicBezTo>
                      <a:cubicBezTo>
                        <a:pt x="51" y="52"/>
                        <a:pt x="51" y="52"/>
                        <a:pt x="51" y="52"/>
                      </a:cubicBezTo>
                      <a:cubicBezTo>
                        <a:pt x="51" y="23"/>
                        <a:pt x="28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107" name="Ryhmä 106"/>
            <p:cNvGrpSpPr/>
            <p:nvPr/>
          </p:nvGrpSpPr>
          <p:grpSpPr>
            <a:xfrm rot="392495">
              <a:off x="7018155" y="876822"/>
              <a:ext cx="936128" cy="936128"/>
              <a:chOff x="5202238" y="1125538"/>
              <a:chExt cx="1225550" cy="1225550"/>
            </a:xfrm>
          </p:grpSpPr>
          <p:sp>
            <p:nvSpPr>
              <p:cNvPr id="108" name="Oval 66"/>
              <p:cNvSpPr>
                <a:spLocks noChangeArrowheads="1"/>
              </p:cNvSpPr>
              <p:nvPr/>
            </p:nvSpPr>
            <p:spPr bwMode="auto">
              <a:xfrm>
                <a:off x="5237163" y="1160463"/>
                <a:ext cx="1155700" cy="1155700"/>
              </a:xfrm>
              <a:prstGeom prst="ellipse">
                <a:avLst/>
              </a:prstGeom>
              <a:solidFill>
                <a:srgbClr val="970769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9" name="Freeform 67"/>
              <p:cNvSpPr>
                <a:spLocks noEditPoints="1"/>
              </p:cNvSpPr>
              <p:nvPr/>
            </p:nvSpPr>
            <p:spPr bwMode="auto">
              <a:xfrm>
                <a:off x="5202238" y="1125538"/>
                <a:ext cx="1225550" cy="1225550"/>
              </a:xfrm>
              <a:custGeom>
                <a:avLst/>
                <a:gdLst>
                  <a:gd name="T0" fmla="*/ 71 w 143"/>
                  <a:gd name="T1" fmla="*/ 143 h 143"/>
                  <a:gd name="T2" fmla="*/ 0 w 143"/>
                  <a:gd name="T3" fmla="*/ 72 h 143"/>
                  <a:gd name="T4" fmla="*/ 71 w 143"/>
                  <a:gd name="T5" fmla="*/ 0 h 143"/>
                  <a:gd name="T6" fmla="*/ 143 w 143"/>
                  <a:gd name="T7" fmla="*/ 72 h 143"/>
                  <a:gd name="T8" fmla="*/ 71 w 143"/>
                  <a:gd name="T9" fmla="*/ 143 h 143"/>
                  <a:gd name="T10" fmla="*/ 71 w 143"/>
                  <a:gd name="T11" fmla="*/ 9 h 143"/>
                  <a:gd name="T12" fmla="*/ 9 w 143"/>
                  <a:gd name="T13" fmla="*/ 72 h 143"/>
                  <a:gd name="T14" fmla="*/ 71 w 143"/>
                  <a:gd name="T15" fmla="*/ 134 h 143"/>
                  <a:gd name="T16" fmla="*/ 134 w 143"/>
                  <a:gd name="T17" fmla="*/ 72 h 143"/>
                  <a:gd name="T18" fmla="*/ 71 w 143"/>
                  <a:gd name="T19" fmla="*/ 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3">
                    <a:moveTo>
                      <a:pt x="71" y="143"/>
                    </a:moveTo>
                    <a:cubicBezTo>
                      <a:pt x="32" y="143"/>
                      <a:pt x="0" y="111"/>
                      <a:pt x="0" y="72"/>
                    </a:cubicBezTo>
                    <a:cubicBezTo>
                      <a:pt x="0" y="32"/>
                      <a:pt x="32" y="0"/>
                      <a:pt x="71" y="0"/>
                    </a:cubicBezTo>
                    <a:cubicBezTo>
                      <a:pt x="111" y="0"/>
                      <a:pt x="143" y="32"/>
                      <a:pt x="143" y="72"/>
                    </a:cubicBezTo>
                    <a:cubicBezTo>
                      <a:pt x="143" y="111"/>
                      <a:pt x="111" y="143"/>
                      <a:pt x="71" y="143"/>
                    </a:cubicBezTo>
                    <a:close/>
                    <a:moveTo>
                      <a:pt x="71" y="9"/>
                    </a:moveTo>
                    <a:cubicBezTo>
                      <a:pt x="37" y="9"/>
                      <a:pt x="9" y="37"/>
                      <a:pt x="9" y="72"/>
                    </a:cubicBezTo>
                    <a:cubicBezTo>
                      <a:pt x="9" y="106"/>
                      <a:pt x="37" y="134"/>
                      <a:pt x="71" y="134"/>
                    </a:cubicBezTo>
                    <a:cubicBezTo>
                      <a:pt x="106" y="134"/>
                      <a:pt x="134" y="106"/>
                      <a:pt x="134" y="72"/>
                    </a:cubicBezTo>
                    <a:cubicBezTo>
                      <a:pt x="134" y="37"/>
                      <a:pt x="106" y="9"/>
                      <a:pt x="7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0" name="Freeform 68"/>
              <p:cNvSpPr>
                <a:spLocks/>
              </p:cNvSpPr>
              <p:nvPr/>
            </p:nvSpPr>
            <p:spPr bwMode="auto">
              <a:xfrm>
                <a:off x="5459413" y="1528763"/>
                <a:ext cx="703263" cy="446088"/>
              </a:xfrm>
              <a:custGeom>
                <a:avLst/>
                <a:gdLst>
                  <a:gd name="T0" fmla="*/ 73 w 82"/>
                  <a:gd name="T1" fmla="*/ 35 h 52"/>
                  <a:gd name="T2" fmla="*/ 66 w 82"/>
                  <a:gd name="T3" fmla="*/ 37 h 52"/>
                  <a:gd name="T4" fmla="*/ 50 w 82"/>
                  <a:gd name="T5" fmla="*/ 31 h 52"/>
                  <a:gd name="T6" fmla="*/ 51 w 82"/>
                  <a:gd name="T7" fmla="*/ 29 h 52"/>
                  <a:gd name="T8" fmla="*/ 50 w 82"/>
                  <a:gd name="T9" fmla="*/ 26 h 52"/>
                  <a:gd name="T10" fmla="*/ 63 w 82"/>
                  <a:gd name="T11" fmla="*/ 16 h 52"/>
                  <a:gd name="T12" fmla="*/ 68 w 82"/>
                  <a:gd name="T13" fmla="*/ 18 h 52"/>
                  <a:gd name="T14" fmla="*/ 78 w 82"/>
                  <a:gd name="T15" fmla="*/ 9 h 52"/>
                  <a:gd name="T16" fmla="*/ 68 w 82"/>
                  <a:gd name="T17" fmla="*/ 0 h 52"/>
                  <a:gd name="T18" fmla="*/ 59 w 82"/>
                  <a:gd name="T19" fmla="*/ 9 h 52"/>
                  <a:gd name="T20" fmla="*/ 59 w 82"/>
                  <a:gd name="T21" fmla="*/ 11 h 52"/>
                  <a:gd name="T22" fmla="*/ 46 w 82"/>
                  <a:gd name="T23" fmla="*/ 21 h 52"/>
                  <a:gd name="T24" fmla="*/ 41 w 82"/>
                  <a:gd name="T25" fmla="*/ 20 h 52"/>
                  <a:gd name="T26" fmla="*/ 32 w 82"/>
                  <a:gd name="T27" fmla="*/ 27 h 52"/>
                  <a:gd name="T28" fmla="*/ 19 w 82"/>
                  <a:gd name="T29" fmla="*/ 29 h 52"/>
                  <a:gd name="T30" fmla="*/ 13 w 82"/>
                  <a:gd name="T31" fmla="*/ 24 h 52"/>
                  <a:gd name="T32" fmla="*/ 1 w 82"/>
                  <a:gd name="T33" fmla="*/ 30 h 52"/>
                  <a:gd name="T34" fmla="*/ 8 w 82"/>
                  <a:gd name="T35" fmla="*/ 41 h 52"/>
                  <a:gd name="T36" fmla="*/ 19 w 82"/>
                  <a:gd name="T37" fmla="*/ 35 h 52"/>
                  <a:gd name="T38" fmla="*/ 33 w 82"/>
                  <a:gd name="T39" fmla="*/ 33 h 52"/>
                  <a:gd name="T40" fmla="*/ 41 w 82"/>
                  <a:gd name="T41" fmla="*/ 38 h 52"/>
                  <a:gd name="T42" fmla="*/ 47 w 82"/>
                  <a:gd name="T43" fmla="*/ 36 h 52"/>
                  <a:gd name="T44" fmla="*/ 63 w 82"/>
                  <a:gd name="T45" fmla="*/ 43 h 52"/>
                  <a:gd name="T46" fmla="*/ 63 w 82"/>
                  <a:gd name="T47" fmla="*/ 44 h 52"/>
                  <a:gd name="T48" fmla="*/ 73 w 82"/>
                  <a:gd name="T49" fmla="*/ 52 h 52"/>
                  <a:gd name="T50" fmla="*/ 82 w 82"/>
                  <a:gd name="T51" fmla="*/ 44 h 52"/>
                  <a:gd name="T52" fmla="*/ 73 w 82"/>
                  <a:gd name="T53" fmla="*/ 3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52">
                    <a:moveTo>
                      <a:pt x="73" y="35"/>
                    </a:moveTo>
                    <a:cubicBezTo>
                      <a:pt x="70" y="35"/>
                      <a:pt x="67" y="36"/>
                      <a:pt x="66" y="37"/>
                    </a:cubicBezTo>
                    <a:cubicBezTo>
                      <a:pt x="50" y="31"/>
                      <a:pt x="50" y="31"/>
                      <a:pt x="50" y="31"/>
                    </a:cubicBezTo>
                    <a:cubicBezTo>
                      <a:pt x="51" y="30"/>
                      <a:pt x="51" y="29"/>
                      <a:pt x="51" y="29"/>
                    </a:cubicBezTo>
                    <a:cubicBezTo>
                      <a:pt x="51" y="28"/>
                      <a:pt x="50" y="27"/>
                      <a:pt x="50" y="26"/>
                    </a:cubicBezTo>
                    <a:cubicBezTo>
                      <a:pt x="63" y="16"/>
                      <a:pt x="63" y="16"/>
                      <a:pt x="63" y="16"/>
                    </a:cubicBezTo>
                    <a:cubicBezTo>
                      <a:pt x="64" y="18"/>
                      <a:pt x="66" y="18"/>
                      <a:pt x="68" y="18"/>
                    </a:cubicBezTo>
                    <a:cubicBezTo>
                      <a:pt x="74" y="18"/>
                      <a:pt x="78" y="14"/>
                      <a:pt x="78" y="9"/>
                    </a:cubicBezTo>
                    <a:cubicBezTo>
                      <a:pt x="78" y="4"/>
                      <a:pt x="74" y="0"/>
                      <a:pt x="68" y="0"/>
                    </a:cubicBezTo>
                    <a:cubicBezTo>
                      <a:pt x="63" y="0"/>
                      <a:pt x="59" y="4"/>
                      <a:pt x="59" y="9"/>
                    </a:cubicBezTo>
                    <a:cubicBezTo>
                      <a:pt x="59" y="10"/>
                      <a:pt x="59" y="11"/>
                      <a:pt x="59" y="11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0"/>
                      <a:pt x="43" y="20"/>
                      <a:pt x="41" y="20"/>
                    </a:cubicBezTo>
                    <a:cubicBezTo>
                      <a:pt x="37" y="20"/>
                      <a:pt x="33" y="23"/>
                      <a:pt x="32" y="27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8" y="26"/>
                      <a:pt x="16" y="24"/>
                      <a:pt x="13" y="24"/>
                    </a:cubicBezTo>
                    <a:cubicBezTo>
                      <a:pt x="8" y="22"/>
                      <a:pt x="3" y="25"/>
                      <a:pt x="1" y="30"/>
                    </a:cubicBezTo>
                    <a:cubicBezTo>
                      <a:pt x="0" y="35"/>
                      <a:pt x="3" y="40"/>
                      <a:pt x="8" y="41"/>
                    </a:cubicBezTo>
                    <a:cubicBezTo>
                      <a:pt x="13" y="42"/>
                      <a:pt x="18" y="40"/>
                      <a:pt x="19" y="35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35" y="36"/>
                      <a:pt x="38" y="38"/>
                      <a:pt x="41" y="38"/>
                    </a:cubicBezTo>
                    <a:cubicBezTo>
                      <a:pt x="43" y="38"/>
                      <a:pt x="45" y="37"/>
                      <a:pt x="47" y="36"/>
                    </a:cubicBezTo>
                    <a:cubicBezTo>
                      <a:pt x="63" y="43"/>
                      <a:pt x="63" y="43"/>
                      <a:pt x="63" y="43"/>
                    </a:cubicBezTo>
                    <a:cubicBezTo>
                      <a:pt x="63" y="43"/>
                      <a:pt x="63" y="43"/>
                      <a:pt x="63" y="44"/>
                    </a:cubicBezTo>
                    <a:cubicBezTo>
                      <a:pt x="63" y="48"/>
                      <a:pt x="67" y="52"/>
                      <a:pt x="73" y="52"/>
                    </a:cubicBezTo>
                    <a:cubicBezTo>
                      <a:pt x="78" y="52"/>
                      <a:pt x="82" y="48"/>
                      <a:pt x="82" y="44"/>
                    </a:cubicBezTo>
                    <a:cubicBezTo>
                      <a:pt x="82" y="39"/>
                      <a:pt x="78" y="35"/>
                      <a:pt x="73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1" name="Ryhmä 110"/>
            <p:cNvGrpSpPr/>
            <p:nvPr/>
          </p:nvGrpSpPr>
          <p:grpSpPr>
            <a:xfrm rot="18995529">
              <a:off x="5352891" y="666909"/>
              <a:ext cx="811027" cy="811027"/>
              <a:chOff x="5202238" y="3790951"/>
              <a:chExt cx="1225550" cy="1225550"/>
            </a:xfrm>
          </p:grpSpPr>
          <p:sp>
            <p:nvSpPr>
              <p:cNvPr id="112" name="Oval 60"/>
              <p:cNvSpPr>
                <a:spLocks noChangeArrowheads="1"/>
              </p:cNvSpPr>
              <p:nvPr/>
            </p:nvSpPr>
            <p:spPr bwMode="auto">
              <a:xfrm>
                <a:off x="5237163" y="3825876"/>
                <a:ext cx="1155700" cy="1157288"/>
              </a:xfrm>
              <a:prstGeom prst="ellipse">
                <a:avLst/>
              </a:prstGeom>
              <a:solidFill>
                <a:srgbClr val="970769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3" name="Freeform 61"/>
              <p:cNvSpPr>
                <a:spLocks noEditPoints="1"/>
              </p:cNvSpPr>
              <p:nvPr/>
            </p:nvSpPr>
            <p:spPr bwMode="auto">
              <a:xfrm>
                <a:off x="5202238" y="3790951"/>
                <a:ext cx="1225550" cy="1225550"/>
              </a:xfrm>
              <a:custGeom>
                <a:avLst/>
                <a:gdLst>
                  <a:gd name="T0" fmla="*/ 71 w 143"/>
                  <a:gd name="T1" fmla="*/ 143 h 143"/>
                  <a:gd name="T2" fmla="*/ 0 w 143"/>
                  <a:gd name="T3" fmla="*/ 72 h 143"/>
                  <a:gd name="T4" fmla="*/ 71 w 143"/>
                  <a:gd name="T5" fmla="*/ 0 h 143"/>
                  <a:gd name="T6" fmla="*/ 143 w 143"/>
                  <a:gd name="T7" fmla="*/ 72 h 143"/>
                  <a:gd name="T8" fmla="*/ 71 w 143"/>
                  <a:gd name="T9" fmla="*/ 143 h 143"/>
                  <a:gd name="T10" fmla="*/ 71 w 143"/>
                  <a:gd name="T11" fmla="*/ 9 h 143"/>
                  <a:gd name="T12" fmla="*/ 9 w 143"/>
                  <a:gd name="T13" fmla="*/ 72 h 143"/>
                  <a:gd name="T14" fmla="*/ 71 w 143"/>
                  <a:gd name="T15" fmla="*/ 134 h 143"/>
                  <a:gd name="T16" fmla="*/ 134 w 143"/>
                  <a:gd name="T17" fmla="*/ 72 h 143"/>
                  <a:gd name="T18" fmla="*/ 71 w 143"/>
                  <a:gd name="T19" fmla="*/ 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3">
                    <a:moveTo>
                      <a:pt x="71" y="143"/>
                    </a:moveTo>
                    <a:cubicBezTo>
                      <a:pt x="32" y="143"/>
                      <a:pt x="0" y="111"/>
                      <a:pt x="0" y="72"/>
                    </a:cubicBezTo>
                    <a:cubicBezTo>
                      <a:pt x="0" y="32"/>
                      <a:pt x="32" y="0"/>
                      <a:pt x="71" y="0"/>
                    </a:cubicBezTo>
                    <a:cubicBezTo>
                      <a:pt x="111" y="0"/>
                      <a:pt x="143" y="32"/>
                      <a:pt x="143" y="72"/>
                    </a:cubicBezTo>
                    <a:cubicBezTo>
                      <a:pt x="143" y="111"/>
                      <a:pt x="111" y="143"/>
                      <a:pt x="71" y="143"/>
                    </a:cubicBezTo>
                    <a:close/>
                    <a:moveTo>
                      <a:pt x="71" y="9"/>
                    </a:moveTo>
                    <a:cubicBezTo>
                      <a:pt x="37" y="9"/>
                      <a:pt x="9" y="37"/>
                      <a:pt x="9" y="72"/>
                    </a:cubicBezTo>
                    <a:cubicBezTo>
                      <a:pt x="9" y="106"/>
                      <a:pt x="37" y="134"/>
                      <a:pt x="71" y="134"/>
                    </a:cubicBezTo>
                    <a:cubicBezTo>
                      <a:pt x="106" y="134"/>
                      <a:pt x="134" y="106"/>
                      <a:pt x="134" y="72"/>
                    </a:cubicBezTo>
                    <a:cubicBezTo>
                      <a:pt x="134" y="37"/>
                      <a:pt x="106" y="9"/>
                      <a:pt x="7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14" name="Group 154"/>
              <p:cNvGrpSpPr/>
              <p:nvPr/>
            </p:nvGrpSpPr>
            <p:grpSpPr>
              <a:xfrm>
                <a:off x="5630863" y="4176713"/>
                <a:ext cx="436563" cy="446088"/>
                <a:chOff x="5630863" y="4176713"/>
                <a:chExt cx="436563" cy="446088"/>
              </a:xfrm>
            </p:grpSpPr>
            <p:sp>
              <p:nvSpPr>
                <p:cNvPr id="115" name="Freeform 62"/>
                <p:cNvSpPr>
                  <a:spLocks/>
                </p:cNvSpPr>
                <p:nvPr/>
              </p:nvSpPr>
              <p:spPr bwMode="auto">
                <a:xfrm>
                  <a:off x="5630863" y="4554538"/>
                  <a:ext cx="60325" cy="68263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8 h 8"/>
                    <a:gd name="T4" fmla="*/ 7 w 7"/>
                    <a:gd name="T5" fmla="*/ 8 h 8"/>
                    <a:gd name="T6" fmla="*/ 0 w 7"/>
                    <a:gd name="T7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" h="8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7" y="8"/>
                        <a:pt x="7" y="8"/>
                        <a:pt x="7" y="8"/>
                      </a:cubicBezTo>
                      <a:cubicBezTo>
                        <a:pt x="7" y="8"/>
                        <a:pt x="7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" name="Freeform 63"/>
                <p:cNvSpPr>
                  <a:spLocks/>
                </p:cNvSpPr>
                <p:nvPr/>
              </p:nvSpPr>
              <p:spPr bwMode="auto">
                <a:xfrm>
                  <a:off x="5630863" y="4433888"/>
                  <a:ext cx="188913" cy="188913"/>
                </a:xfrm>
                <a:custGeom>
                  <a:avLst/>
                  <a:gdLst>
                    <a:gd name="T0" fmla="*/ 0 w 22"/>
                    <a:gd name="T1" fmla="*/ 0 h 22"/>
                    <a:gd name="T2" fmla="*/ 0 w 22"/>
                    <a:gd name="T3" fmla="*/ 7 h 22"/>
                    <a:gd name="T4" fmla="*/ 15 w 22"/>
                    <a:gd name="T5" fmla="*/ 22 h 22"/>
                    <a:gd name="T6" fmla="*/ 22 w 22"/>
                    <a:gd name="T7" fmla="*/ 22 h 22"/>
                    <a:gd name="T8" fmla="*/ 0 w 22"/>
                    <a:gd name="T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2">
                      <a:moveTo>
                        <a:pt x="0" y="0"/>
                      </a:move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8" y="7"/>
                        <a:pt x="15" y="14"/>
                        <a:pt x="15" y="22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2" y="10"/>
                        <a:pt x="12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" name="Freeform 64"/>
                <p:cNvSpPr>
                  <a:spLocks/>
                </p:cNvSpPr>
                <p:nvPr/>
              </p:nvSpPr>
              <p:spPr bwMode="auto">
                <a:xfrm>
                  <a:off x="5630863" y="4305301"/>
                  <a:ext cx="317500" cy="317500"/>
                </a:xfrm>
                <a:custGeom>
                  <a:avLst/>
                  <a:gdLst>
                    <a:gd name="T0" fmla="*/ 0 w 37"/>
                    <a:gd name="T1" fmla="*/ 0 h 37"/>
                    <a:gd name="T2" fmla="*/ 0 w 37"/>
                    <a:gd name="T3" fmla="*/ 7 h 37"/>
                    <a:gd name="T4" fmla="*/ 29 w 37"/>
                    <a:gd name="T5" fmla="*/ 37 h 37"/>
                    <a:gd name="T6" fmla="*/ 37 w 37"/>
                    <a:gd name="T7" fmla="*/ 37 h 37"/>
                    <a:gd name="T8" fmla="*/ 0 w 37"/>
                    <a:gd name="T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37">
                      <a:moveTo>
                        <a:pt x="0" y="0"/>
                      </a:move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16" y="7"/>
                        <a:pt x="29" y="21"/>
                        <a:pt x="29" y="37"/>
                      </a:cubicBezTo>
                      <a:cubicBezTo>
                        <a:pt x="37" y="37"/>
                        <a:pt x="37" y="37"/>
                        <a:pt x="37" y="37"/>
                      </a:cubicBezTo>
                      <a:cubicBezTo>
                        <a:pt x="37" y="17"/>
                        <a:pt x="2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8" name="Freeform 65"/>
                <p:cNvSpPr>
                  <a:spLocks/>
                </p:cNvSpPr>
                <p:nvPr/>
              </p:nvSpPr>
              <p:spPr bwMode="auto">
                <a:xfrm>
                  <a:off x="5630863" y="4176713"/>
                  <a:ext cx="436563" cy="446088"/>
                </a:xfrm>
                <a:custGeom>
                  <a:avLst/>
                  <a:gdLst>
                    <a:gd name="T0" fmla="*/ 0 w 51"/>
                    <a:gd name="T1" fmla="*/ 0 h 52"/>
                    <a:gd name="T2" fmla="*/ 0 w 51"/>
                    <a:gd name="T3" fmla="*/ 8 h 52"/>
                    <a:gd name="T4" fmla="*/ 44 w 51"/>
                    <a:gd name="T5" fmla="*/ 52 h 52"/>
                    <a:gd name="T6" fmla="*/ 51 w 51"/>
                    <a:gd name="T7" fmla="*/ 52 h 52"/>
                    <a:gd name="T8" fmla="*/ 0 w 51"/>
                    <a:gd name="T9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1" h="52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4" y="8"/>
                        <a:pt x="44" y="27"/>
                        <a:pt x="44" y="52"/>
                      </a:cubicBezTo>
                      <a:cubicBezTo>
                        <a:pt x="51" y="52"/>
                        <a:pt x="51" y="52"/>
                        <a:pt x="51" y="52"/>
                      </a:cubicBezTo>
                      <a:cubicBezTo>
                        <a:pt x="51" y="23"/>
                        <a:pt x="28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8" name="Ryhmä 7"/>
          <p:cNvGrpSpPr/>
          <p:nvPr/>
        </p:nvGrpSpPr>
        <p:grpSpPr>
          <a:xfrm>
            <a:off x="945070" y="4395168"/>
            <a:ext cx="10313905" cy="1410096"/>
            <a:chOff x="943481" y="4395168"/>
            <a:chExt cx="10313905" cy="1410096"/>
          </a:xfrm>
        </p:grpSpPr>
        <p:grpSp>
          <p:nvGrpSpPr>
            <p:cNvPr id="18" name="Group 104"/>
            <p:cNvGrpSpPr/>
            <p:nvPr/>
          </p:nvGrpSpPr>
          <p:grpSpPr>
            <a:xfrm>
              <a:off x="4515248" y="4395168"/>
              <a:ext cx="3116355" cy="1390084"/>
              <a:chOff x="1717276" y="1221127"/>
              <a:chExt cx="1006671" cy="416132"/>
            </a:xfrm>
            <a:solidFill>
              <a:srgbClr val="00B0F0"/>
            </a:solidFill>
          </p:grpSpPr>
          <p:sp>
            <p:nvSpPr>
              <p:cNvPr id="19" name="Freeform 60"/>
              <p:cNvSpPr>
                <a:spLocks noEditPoints="1"/>
              </p:cNvSpPr>
              <p:nvPr/>
            </p:nvSpPr>
            <p:spPr bwMode="auto">
              <a:xfrm>
                <a:off x="2482223" y="1270084"/>
                <a:ext cx="241723" cy="221835"/>
              </a:xfrm>
              <a:custGeom>
                <a:avLst/>
                <a:gdLst>
                  <a:gd name="T0" fmla="*/ 25 w 25"/>
                  <a:gd name="T1" fmla="*/ 17 h 23"/>
                  <a:gd name="T2" fmla="*/ 20 w 25"/>
                  <a:gd name="T3" fmla="*/ 5 h 23"/>
                  <a:gd name="T4" fmla="*/ 12 w 25"/>
                  <a:gd name="T5" fmla="*/ 0 h 23"/>
                  <a:gd name="T6" fmla="*/ 3 w 25"/>
                  <a:gd name="T7" fmla="*/ 0 h 23"/>
                  <a:gd name="T8" fmla="*/ 0 w 25"/>
                  <a:gd name="T9" fmla="*/ 3 h 23"/>
                  <a:gd name="T10" fmla="*/ 0 w 25"/>
                  <a:gd name="T11" fmla="*/ 23 h 23"/>
                  <a:gd name="T12" fmla="*/ 25 w 25"/>
                  <a:gd name="T13" fmla="*/ 23 h 23"/>
                  <a:gd name="T14" fmla="*/ 25 w 25"/>
                  <a:gd name="T15" fmla="*/ 17 h 23"/>
                  <a:gd name="T16" fmla="*/ 17 w 25"/>
                  <a:gd name="T17" fmla="*/ 15 h 23"/>
                  <a:gd name="T18" fmla="*/ 14 w 25"/>
                  <a:gd name="T19" fmla="*/ 12 h 23"/>
                  <a:gd name="T20" fmla="*/ 10 w 25"/>
                  <a:gd name="T21" fmla="*/ 10 h 23"/>
                  <a:gd name="T22" fmla="*/ 3 w 25"/>
                  <a:gd name="T23" fmla="*/ 10 h 23"/>
                  <a:gd name="T24" fmla="*/ 3 w 25"/>
                  <a:gd name="T25" fmla="*/ 4 h 23"/>
                  <a:gd name="T26" fmla="*/ 12 w 25"/>
                  <a:gd name="T27" fmla="*/ 4 h 23"/>
                  <a:gd name="T28" fmla="*/ 17 w 25"/>
                  <a:gd name="T29" fmla="*/ 7 h 23"/>
                  <a:gd name="T30" fmla="*/ 20 w 25"/>
                  <a:gd name="T31" fmla="*/ 15 h 23"/>
                  <a:gd name="T32" fmla="*/ 17 w 25"/>
                  <a:gd name="T33" fmla="*/ 1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23">
                    <a:moveTo>
                      <a:pt x="25" y="17"/>
                    </a:moveTo>
                    <a:cubicBezTo>
                      <a:pt x="25" y="17"/>
                      <a:pt x="22" y="10"/>
                      <a:pt x="20" y="5"/>
                    </a:cubicBezTo>
                    <a:cubicBezTo>
                      <a:pt x="19" y="3"/>
                      <a:pt x="17" y="0"/>
                      <a:pt x="1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25" y="23"/>
                      <a:pt x="25" y="23"/>
                      <a:pt x="25" y="23"/>
                    </a:cubicBezTo>
                    <a:lnTo>
                      <a:pt x="25" y="17"/>
                    </a:lnTo>
                    <a:close/>
                    <a:moveTo>
                      <a:pt x="17" y="15"/>
                    </a:move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1"/>
                      <a:pt x="12" y="10"/>
                      <a:pt x="10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5" y="4"/>
                      <a:pt x="16" y="5"/>
                      <a:pt x="17" y="7"/>
                    </a:cubicBezTo>
                    <a:cubicBezTo>
                      <a:pt x="18" y="9"/>
                      <a:pt x="19" y="12"/>
                      <a:pt x="20" y="15"/>
                    </a:cubicBezTo>
                    <a:lnTo>
                      <a:pt x="17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Oval 61"/>
              <p:cNvSpPr>
                <a:spLocks noChangeArrowheads="1"/>
              </p:cNvSpPr>
              <p:nvPr/>
            </p:nvSpPr>
            <p:spPr bwMode="auto">
              <a:xfrm>
                <a:off x="1968179" y="1579123"/>
                <a:ext cx="1530" cy="153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Rectangle 62"/>
              <p:cNvSpPr>
                <a:spLocks noChangeArrowheads="1"/>
              </p:cNvSpPr>
              <p:nvPr/>
            </p:nvSpPr>
            <p:spPr bwMode="auto">
              <a:xfrm>
                <a:off x="1726455" y="1221127"/>
                <a:ext cx="697632" cy="27079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63"/>
              <p:cNvSpPr>
                <a:spLocks noEditPoints="1"/>
              </p:cNvSpPr>
              <p:nvPr/>
            </p:nvSpPr>
            <p:spPr bwMode="auto">
              <a:xfrm>
                <a:off x="2540359" y="1531696"/>
                <a:ext cx="105563" cy="105563"/>
              </a:xfrm>
              <a:custGeom>
                <a:avLst/>
                <a:gdLst>
                  <a:gd name="T0" fmla="*/ 6 w 11"/>
                  <a:gd name="T1" fmla="*/ 0 h 11"/>
                  <a:gd name="T2" fmla="*/ 0 w 11"/>
                  <a:gd name="T3" fmla="*/ 5 h 11"/>
                  <a:gd name="T4" fmla="*/ 6 w 11"/>
                  <a:gd name="T5" fmla="*/ 11 h 11"/>
                  <a:gd name="T6" fmla="*/ 11 w 11"/>
                  <a:gd name="T7" fmla="*/ 5 h 11"/>
                  <a:gd name="T8" fmla="*/ 6 w 11"/>
                  <a:gd name="T9" fmla="*/ 0 h 11"/>
                  <a:gd name="T10" fmla="*/ 6 w 11"/>
                  <a:gd name="T11" fmla="*/ 8 h 11"/>
                  <a:gd name="T12" fmla="*/ 3 w 11"/>
                  <a:gd name="T13" fmla="*/ 5 h 11"/>
                  <a:gd name="T14" fmla="*/ 6 w 11"/>
                  <a:gd name="T15" fmla="*/ 2 h 11"/>
                  <a:gd name="T16" fmla="*/ 9 w 11"/>
                  <a:gd name="T17" fmla="*/ 5 h 11"/>
                  <a:gd name="T18" fmla="*/ 6 w 11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1" y="8"/>
                      <a:pt x="11" y="5"/>
                    </a:cubicBezTo>
                    <a:cubicBezTo>
                      <a:pt x="11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4" y="8"/>
                      <a:pt x="3" y="7"/>
                      <a:pt x="3" y="5"/>
                    </a:cubicBezTo>
                    <a:cubicBezTo>
                      <a:pt x="3" y="4"/>
                      <a:pt x="4" y="2"/>
                      <a:pt x="6" y="2"/>
                    </a:cubicBezTo>
                    <a:cubicBezTo>
                      <a:pt x="7" y="2"/>
                      <a:pt x="9" y="4"/>
                      <a:pt x="9" y="5"/>
                    </a:cubicBezTo>
                    <a:cubicBezTo>
                      <a:pt x="9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64"/>
              <p:cNvSpPr>
                <a:spLocks noEditPoints="1"/>
              </p:cNvSpPr>
              <p:nvPr/>
            </p:nvSpPr>
            <p:spPr bwMode="auto">
              <a:xfrm>
                <a:off x="1968179" y="1531696"/>
                <a:ext cx="116272" cy="105563"/>
              </a:xfrm>
              <a:custGeom>
                <a:avLst/>
                <a:gdLst>
                  <a:gd name="T0" fmla="*/ 6 w 12"/>
                  <a:gd name="T1" fmla="*/ 0 h 11"/>
                  <a:gd name="T2" fmla="*/ 0 w 12"/>
                  <a:gd name="T3" fmla="*/ 5 h 11"/>
                  <a:gd name="T4" fmla="*/ 6 w 12"/>
                  <a:gd name="T5" fmla="*/ 11 h 11"/>
                  <a:gd name="T6" fmla="*/ 12 w 12"/>
                  <a:gd name="T7" fmla="*/ 5 h 11"/>
                  <a:gd name="T8" fmla="*/ 6 w 12"/>
                  <a:gd name="T9" fmla="*/ 0 h 11"/>
                  <a:gd name="T10" fmla="*/ 6 w 12"/>
                  <a:gd name="T11" fmla="*/ 8 h 11"/>
                  <a:gd name="T12" fmla="*/ 3 w 12"/>
                  <a:gd name="T13" fmla="*/ 5 h 11"/>
                  <a:gd name="T14" fmla="*/ 6 w 12"/>
                  <a:gd name="T15" fmla="*/ 2 h 11"/>
                  <a:gd name="T16" fmla="*/ 9 w 12"/>
                  <a:gd name="T17" fmla="*/ 5 h 11"/>
                  <a:gd name="T18" fmla="*/ 6 w 12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3" y="7"/>
                      <a:pt x="3" y="5"/>
                    </a:cubicBezTo>
                    <a:cubicBezTo>
                      <a:pt x="3" y="4"/>
                      <a:pt x="5" y="2"/>
                      <a:pt x="6" y="2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65"/>
              <p:cNvSpPr>
                <a:spLocks noEditPoints="1"/>
              </p:cNvSpPr>
              <p:nvPr/>
            </p:nvSpPr>
            <p:spPr bwMode="auto">
              <a:xfrm>
                <a:off x="2142587" y="1531696"/>
                <a:ext cx="116272" cy="105563"/>
              </a:xfrm>
              <a:custGeom>
                <a:avLst/>
                <a:gdLst>
                  <a:gd name="T0" fmla="*/ 6 w 12"/>
                  <a:gd name="T1" fmla="*/ 0 h 11"/>
                  <a:gd name="T2" fmla="*/ 0 w 12"/>
                  <a:gd name="T3" fmla="*/ 5 h 11"/>
                  <a:gd name="T4" fmla="*/ 6 w 12"/>
                  <a:gd name="T5" fmla="*/ 11 h 11"/>
                  <a:gd name="T6" fmla="*/ 12 w 12"/>
                  <a:gd name="T7" fmla="*/ 5 h 11"/>
                  <a:gd name="T8" fmla="*/ 6 w 12"/>
                  <a:gd name="T9" fmla="*/ 0 h 11"/>
                  <a:gd name="T10" fmla="*/ 6 w 12"/>
                  <a:gd name="T11" fmla="*/ 8 h 11"/>
                  <a:gd name="T12" fmla="*/ 3 w 12"/>
                  <a:gd name="T13" fmla="*/ 5 h 11"/>
                  <a:gd name="T14" fmla="*/ 6 w 12"/>
                  <a:gd name="T15" fmla="*/ 2 h 11"/>
                  <a:gd name="T16" fmla="*/ 9 w 12"/>
                  <a:gd name="T17" fmla="*/ 5 h 11"/>
                  <a:gd name="T18" fmla="*/ 6 w 12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3" y="7"/>
                      <a:pt x="3" y="5"/>
                    </a:cubicBezTo>
                    <a:cubicBezTo>
                      <a:pt x="3" y="4"/>
                      <a:pt x="5" y="2"/>
                      <a:pt x="6" y="2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66"/>
              <p:cNvSpPr>
                <a:spLocks/>
              </p:cNvSpPr>
              <p:nvPr/>
            </p:nvSpPr>
            <p:spPr bwMode="auto">
              <a:xfrm>
                <a:off x="2075271" y="1520987"/>
                <a:ext cx="78025" cy="68845"/>
              </a:xfrm>
              <a:custGeom>
                <a:avLst/>
                <a:gdLst>
                  <a:gd name="T0" fmla="*/ 8 w 8"/>
                  <a:gd name="T1" fmla="*/ 0 h 7"/>
                  <a:gd name="T2" fmla="*/ 0 w 8"/>
                  <a:gd name="T3" fmla="*/ 0 h 7"/>
                  <a:gd name="T4" fmla="*/ 4 w 8"/>
                  <a:gd name="T5" fmla="*/ 6 h 7"/>
                  <a:gd name="T6" fmla="*/ 4 w 8"/>
                  <a:gd name="T7" fmla="*/ 7 h 7"/>
                  <a:gd name="T8" fmla="*/ 5 w 8"/>
                  <a:gd name="T9" fmla="*/ 7 h 7"/>
                  <a:gd name="T10" fmla="*/ 5 w 8"/>
                  <a:gd name="T11" fmla="*/ 6 h 7"/>
                  <a:gd name="T12" fmla="*/ 8 w 8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4" y="4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4"/>
                      <a:pt x="6" y="1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67"/>
              <p:cNvSpPr>
                <a:spLocks/>
              </p:cNvSpPr>
              <p:nvPr/>
            </p:nvSpPr>
            <p:spPr bwMode="auto">
              <a:xfrm>
                <a:off x="1900863" y="1520987"/>
                <a:ext cx="78025" cy="68845"/>
              </a:xfrm>
              <a:custGeom>
                <a:avLst/>
                <a:gdLst>
                  <a:gd name="T0" fmla="*/ 0 w 8"/>
                  <a:gd name="T1" fmla="*/ 0 h 7"/>
                  <a:gd name="T2" fmla="*/ 4 w 8"/>
                  <a:gd name="T3" fmla="*/ 6 h 7"/>
                  <a:gd name="T4" fmla="*/ 4 w 8"/>
                  <a:gd name="T5" fmla="*/ 7 h 7"/>
                  <a:gd name="T6" fmla="*/ 5 w 8"/>
                  <a:gd name="T7" fmla="*/ 7 h 7"/>
                  <a:gd name="T8" fmla="*/ 5 w 8"/>
                  <a:gd name="T9" fmla="*/ 6 h 7"/>
                  <a:gd name="T10" fmla="*/ 8 w 8"/>
                  <a:gd name="T11" fmla="*/ 0 h 7"/>
                  <a:gd name="T12" fmla="*/ 0 w 8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">
                    <a:moveTo>
                      <a:pt x="0" y="0"/>
                    </a:moveTo>
                    <a:cubicBezTo>
                      <a:pt x="2" y="1"/>
                      <a:pt x="4" y="4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4"/>
                      <a:pt x="6" y="1"/>
                      <a:pt x="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68"/>
              <p:cNvSpPr>
                <a:spLocks/>
              </p:cNvSpPr>
              <p:nvPr/>
            </p:nvSpPr>
            <p:spPr bwMode="auto">
              <a:xfrm>
                <a:off x="2249679" y="1520987"/>
                <a:ext cx="299859" cy="68845"/>
              </a:xfrm>
              <a:custGeom>
                <a:avLst/>
                <a:gdLst>
                  <a:gd name="T0" fmla="*/ 31 w 31"/>
                  <a:gd name="T1" fmla="*/ 0 h 7"/>
                  <a:gd name="T2" fmla="*/ 0 w 31"/>
                  <a:gd name="T3" fmla="*/ 0 h 7"/>
                  <a:gd name="T4" fmla="*/ 4 w 31"/>
                  <a:gd name="T5" fmla="*/ 6 h 7"/>
                  <a:gd name="T6" fmla="*/ 4 w 31"/>
                  <a:gd name="T7" fmla="*/ 7 h 7"/>
                  <a:gd name="T8" fmla="*/ 27 w 31"/>
                  <a:gd name="T9" fmla="*/ 7 h 7"/>
                  <a:gd name="T10" fmla="*/ 27 w 31"/>
                  <a:gd name="T11" fmla="*/ 6 h 7"/>
                  <a:gd name="T12" fmla="*/ 31 w 31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7">
                    <a:moveTo>
                      <a:pt x="3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4" y="4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7" y="7"/>
                      <a:pt x="27" y="7"/>
                      <a:pt x="27" y="6"/>
                    </a:cubicBezTo>
                    <a:cubicBezTo>
                      <a:pt x="27" y="4"/>
                      <a:pt x="29" y="1"/>
                      <a:pt x="3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69"/>
              <p:cNvSpPr>
                <a:spLocks/>
              </p:cNvSpPr>
              <p:nvPr/>
            </p:nvSpPr>
            <p:spPr bwMode="auto">
              <a:xfrm>
                <a:off x="2645922" y="1520987"/>
                <a:ext cx="78025" cy="68845"/>
              </a:xfrm>
              <a:custGeom>
                <a:avLst/>
                <a:gdLst>
                  <a:gd name="T0" fmla="*/ 8 w 8"/>
                  <a:gd name="T1" fmla="*/ 0 h 7"/>
                  <a:gd name="T2" fmla="*/ 0 w 8"/>
                  <a:gd name="T3" fmla="*/ 0 h 7"/>
                  <a:gd name="T4" fmla="*/ 3 w 8"/>
                  <a:gd name="T5" fmla="*/ 6 h 7"/>
                  <a:gd name="T6" fmla="*/ 3 w 8"/>
                  <a:gd name="T7" fmla="*/ 7 h 7"/>
                  <a:gd name="T8" fmla="*/ 4 w 8"/>
                  <a:gd name="T9" fmla="*/ 7 h 7"/>
                  <a:gd name="T10" fmla="*/ 8 w 8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7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4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8" y="7"/>
                      <a:pt x="8" y="4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70"/>
              <p:cNvSpPr>
                <a:spLocks noEditPoints="1"/>
              </p:cNvSpPr>
              <p:nvPr/>
            </p:nvSpPr>
            <p:spPr bwMode="auto">
              <a:xfrm>
                <a:off x="1795301" y="1531696"/>
                <a:ext cx="116272" cy="105563"/>
              </a:xfrm>
              <a:custGeom>
                <a:avLst/>
                <a:gdLst>
                  <a:gd name="T0" fmla="*/ 6 w 12"/>
                  <a:gd name="T1" fmla="*/ 0 h 11"/>
                  <a:gd name="T2" fmla="*/ 6 w 12"/>
                  <a:gd name="T3" fmla="*/ 0 h 11"/>
                  <a:gd name="T4" fmla="*/ 6 w 12"/>
                  <a:gd name="T5" fmla="*/ 0 h 11"/>
                  <a:gd name="T6" fmla="*/ 0 w 12"/>
                  <a:gd name="T7" fmla="*/ 5 h 11"/>
                  <a:gd name="T8" fmla="*/ 6 w 12"/>
                  <a:gd name="T9" fmla="*/ 11 h 11"/>
                  <a:gd name="T10" fmla="*/ 6 w 12"/>
                  <a:gd name="T11" fmla="*/ 11 h 11"/>
                  <a:gd name="T12" fmla="*/ 6 w 12"/>
                  <a:gd name="T13" fmla="*/ 11 h 11"/>
                  <a:gd name="T14" fmla="*/ 12 w 12"/>
                  <a:gd name="T15" fmla="*/ 5 h 11"/>
                  <a:gd name="T16" fmla="*/ 6 w 12"/>
                  <a:gd name="T17" fmla="*/ 0 h 11"/>
                  <a:gd name="T18" fmla="*/ 3 w 12"/>
                  <a:gd name="T19" fmla="*/ 5 h 11"/>
                  <a:gd name="T20" fmla="*/ 6 w 12"/>
                  <a:gd name="T21" fmla="*/ 2 h 11"/>
                  <a:gd name="T22" fmla="*/ 9 w 12"/>
                  <a:gd name="T23" fmla="*/ 5 h 11"/>
                  <a:gd name="T24" fmla="*/ 6 w 12"/>
                  <a:gd name="T25" fmla="*/ 8 h 11"/>
                  <a:gd name="T26" fmla="*/ 3 w 12"/>
                  <a:gd name="T27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3" y="5"/>
                    </a:moveTo>
                    <a:cubicBezTo>
                      <a:pt x="3" y="4"/>
                      <a:pt x="5" y="2"/>
                      <a:pt x="6" y="2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ubicBezTo>
                      <a:pt x="5" y="8"/>
                      <a:pt x="3" y="7"/>
                      <a:pt x="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71"/>
              <p:cNvSpPr>
                <a:spLocks/>
              </p:cNvSpPr>
              <p:nvPr/>
            </p:nvSpPr>
            <p:spPr bwMode="auto">
              <a:xfrm>
                <a:off x="1717276" y="1520987"/>
                <a:ext cx="87204" cy="68845"/>
              </a:xfrm>
              <a:custGeom>
                <a:avLst/>
                <a:gdLst>
                  <a:gd name="T0" fmla="*/ 9 w 9"/>
                  <a:gd name="T1" fmla="*/ 0 h 7"/>
                  <a:gd name="T2" fmla="*/ 1 w 9"/>
                  <a:gd name="T3" fmla="*/ 0 h 7"/>
                  <a:gd name="T4" fmla="*/ 5 w 9"/>
                  <a:gd name="T5" fmla="*/ 7 h 7"/>
                  <a:gd name="T6" fmla="*/ 6 w 9"/>
                  <a:gd name="T7" fmla="*/ 7 h 7"/>
                  <a:gd name="T8" fmla="*/ 6 w 9"/>
                  <a:gd name="T9" fmla="*/ 6 h 7"/>
                  <a:gd name="T10" fmla="*/ 9 w 9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4"/>
                      <a:pt x="0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6"/>
                    </a:cubicBezTo>
                    <a:cubicBezTo>
                      <a:pt x="6" y="4"/>
                      <a:pt x="7" y="1"/>
                      <a:pt x="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" name="Ryhmä 6"/>
            <p:cNvGrpSpPr/>
            <p:nvPr/>
          </p:nvGrpSpPr>
          <p:grpSpPr>
            <a:xfrm>
              <a:off x="9457186" y="4398851"/>
              <a:ext cx="1800200" cy="1390084"/>
              <a:chOff x="8614692" y="4272876"/>
              <a:chExt cx="1800200" cy="1390084"/>
            </a:xfrm>
            <a:solidFill>
              <a:schemeClr val="accent3"/>
            </a:solidFill>
          </p:grpSpPr>
          <p:sp>
            <p:nvSpPr>
              <p:cNvPr id="121" name="Oval 61"/>
              <p:cNvSpPr>
                <a:spLocks noChangeArrowheads="1"/>
              </p:cNvSpPr>
              <p:nvPr/>
            </p:nvSpPr>
            <p:spPr bwMode="auto">
              <a:xfrm>
                <a:off x="9391413" y="5468757"/>
                <a:ext cx="4736" cy="511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" name="Rectangle 62"/>
              <p:cNvSpPr>
                <a:spLocks noChangeArrowheads="1"/>
              </p:cNvSpPr>
              <p:nvPr/>
            </p:nvSpPr>
            <p:spPr bwMode="auto">
              <a:xfrm>
                <a:off x="8643107" y="4272876"/>
                <a:ext cx="1771785" cy="90457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4" name="Freeform 64"/>
              <p:cNvSpPr>
                <a:spLocks noEditPoints="1"/>
              </p:cNvSpPr>
              <p:nvPr/>
            </p:nvSpPr>
            <p:spPr bwMode="auto">
              <a:xfrm>
                <a:off x="9391413" y="5310328"/>
                <a:ext cx="359944" cy="352632"/>
              </a:xfrm>
              <a:custGeom>
                <a:avLst/>
                <a:gdLst>
                  <a:gd name="T0" fmla="*/ 6 w 12"/>
                  <a:gd name="T1" fmla="*/ 0 h 11"/>
                  <a:gd name="T2" fmla="*/ 0 w 12"/>
                  <a:gd name="T3" fmla="*/ 5 h 11"/>
                  <a:gd name="T4" fmla="*/ 6 w 12"/>
                  <a:gd name="T5" fmla="*/ 11 h 11"/>
                  <a:gd name="T6" fmla="*/ 12 w 12"/>
                  <a:gd name="T7" fmla="*/ 5 h 11"/>
                  <a:gd name="T8" fmla="*/ 6 w 12"/>
                  <a:gd name="T9" fmla="*/ 0 h 11"/>
                  <a:gd name="T10" fmla="*/ 6 w 12"/>
                  <a:gd name="T11" fmla="*/ 8 h 11"/>
                  <a:gd name="T12" fmla="*/ 3 w 12"/>
                  <a:gd name="T13" fmla="*/ 5 h 11"/>
                  <a:gd name="T14" fmla="*/ 6 w 12"/>
                  <a:gd name="T15" fmla="*/ 2 h 11"/>
                  <a:gd name="T16" fmla="*/ 9 w 12"/>
                  <a:gd name="T17" fmla="*/ 5 h 11"/>
                  <a:gd name="T18" fmla="*/ 6 w 12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3" y="7"/>
                      <a:pt x="3" y="5"/>
                    </a:cubicBezTo>
                    <a:cubicBezTo>
                      <a:pt x="3" y="4"/>
                      <a:pt x="5" y="2"/>
                      <a:pt x="6" y="2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" name="Freeform 65"/>
              <p:cNvSpPr>
                <a:spLocks noEditPoints="1"/>
              </p:cNvSpPr>
              <p:nvPr/>
            </p:nvSpPr>
            <p:spPr bwMode="auto">
              <a:xfrm>
                <a:off x="9931329" y="5310328"/>
                <a:ext cx="359944" cy="352632"/>
              </a:xfrm>
              <a:custGeom>
                <a:avLst/>
                <a:gdLst>
                  <a:gd name="T0" fmla="*/ 6 w 12"/>
                  <a:gd name="T1" fmla="*/ 0 h 11"/>
                  <a:gd name="T2" fmla="*/ 0 w 12"/>
                  <a:gd name="T3" fmla="*/ 5 h 11"/>
                  <a:gd name="T4" fmla="*/ 6 w 12"/>
                  <a:gd name="T5" fmla="*/ 11 h 11"/>
                  <a:gd name="T6" fmla="*/ 12 w 12"/>
                  <a:gd name="T7" fmla="*/ 5 h 11"/>
                  <a:gd name="T8" fmla="*/ 6 w 12"/>
                  <a:gd name="T9" fmla="*/ 0 h 11"/>
                  <a:gd name="T10" fmla="*/ 6 w 12"/>
                  <a:gd name="T11" fmla="*/ 8 h 11"/>
                  <a:gd name="T12" fmla="*/ 3 w 12"/>
                  <a:gd name="T13" fmla="*/ 5 h 11"/>
                  <a:gd name="T14" fmla="*/ 6 w 12"/>
                  <a:gd name="T15" fmla="*/ 2 h 11"/>
                  <a:gd name="T16" fmla="*/ 9 w 12"/>
                  <a:gd name="T17" fmla="*/ 5 h 11"/>
                  <a:gd name="T18" fmla="*/ 6 w 12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3" y="7"/>
                      <a:pt x="3" y="5"/>
                    </a:cubicBezTo>
                    <a:cubicBezTo>
                      <a:pt x="3" y="4"/>
                      <a:pt x="5" y="2"/>
                      <a:pt x="6" y="2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6" name="Freeform 66"/>
              <p:cNvSpPr>
                <a:spLocks/>
              </p:cNvSpPr>
              <p:nvPr/>
            </p:nvSpPr>
            <p:spPr bwMode="auto">
              <a:xfrm>
                <a:off x="9722938" y="5274555"/>
                <a:ext cx="241542" cy="229976"/>
              </a:xfrm>
              <a:custGeom>
                <a:avLst/>
                <a:gdLst>
                  <a:gd name="T0" fmla="*/ 8 w 8"/>
                  <a:gd name="T1" fmla="*/ 0 h 7"/>
                  <a:gd name="T2" fmla="*/ 0 w 8"/>
                  <a:gd name="T3" fmla="*/ 0 h 7"/>
                  <a:gd name="T4" fmla="*/ 4 w 8"/>
                  <a:gd name="T5" fmla="*/ 6 h 7"/>
                  <a:gd name="T6" fmla="*/ 4 w 8"/>
                  <a:gd name="T7" fmla="*/ 7 h 7"/>
                  <a:gd name="T8" fmla="*/ 5 w 8"/>
                  <a:gd name="T9" fmla="*/ 7 h 7"/>
                  <a:gd name="T10" fmla="*/ 5 w 8"/>
                  <a:gd name="T11" fmla="*/ 6 h 7"/>
                  <a:gd name="T12" fmla="*/ 8 w 8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4" y="4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4"/>
                      <a:pt x="6" y="1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7" name="Freeform 67"/>
              <p:cNvSpPr>
                <a:spLocks/>
              </p:cNvSpPr>
              <p:nvPr/>
            </p:nvSpPr>
            <p:spPr bwMode="auto">
              <a:xfrm>
                <a:off x="9183023" y="5274555"/>
                <a:ext cx="241542" cy="229976"/>
              </a:xfrm>
              <a:custGeom>
                <a:avLst/>
                <a:gdLst>
                  <a:gd name="T0" fmla="*/ 0 w 8"/>
                  <a:gd name="T1" fmla="*/ 0 h 7"/>
                  <a:gd name="T2" fmla="*/ 4 w 8"/>
                  <a:gd name="T3" fmla="*/ 6 h 7"/>
                  <a:gd name="T4" fmla="*/ 4 w 8"/>
                  <a:gd name="T5" fmla="*/ 7 h 7"/>
                  <a:gd name="T6" fmla="*/ 5 w 8"/>
                  <a:gd name="T7" fmla="*/ 7 h 7"/>
                  <a:gd name="T8" fmla="*/ 5 w 8"/>
                  <a:gd name="T9" fmla="*/ 6 h 7"/>
                  <a:gd name="T10" fmla="*/ 8 w 8"/>
                  <a:gd name="T11" fmla="*/ 0 h 7"/>
                  <a:gd name="T12" fmla="*/ 0 w 8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">
                    <a:moveTo>
                      <a:pt x="0" y="0"/>
                    </a:moveTo>
                    <a:cubicBezTo>
                      <a:pt x="2" y="1"/>
                      <a:pt x="4" y="4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4"/>
                      <a:pt x="6" y="1"/>
                      <a:pt x="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0" name="Freeform 70"/>
              <p:cNvSpPr>
                <a:spLocks noEditPoints="1"/>
              </p:cNvSpPr>
              <p:nvPr/>
            </p:nvSpPr>
            <p:spPr bwMode="auto">
              <a:xfrm>
                <a:off x="8856234" y="5310328"/>
                <a:ext cx="359944" cy="352632"/>
              </a:xfrm>
              <a:custGeom>
                <a:avLst/>
                <a:gdLst>
                  <a:gd name="T0" fmla="*/ 6 w 12"/>
                  <a:gd name="T1" fmla="*/ 0 h 11"/>
                  <a:gd name="T2" fmla="*/ 6 w 12"/>
                  <a:gd name="T3" fmla="*/ 0 h 11"/>
                  <a:gd name="T4" fmla="*/ 6 w 12"/>
                  <a:gd name="T5" fmla="*/ 0 h 11"/>
                  <a:gd name="T6" fmla="*/ 0 w 12"/>
                  <a:gd name="T7" fmla="*/ 5 h 11"/>
                  <a:gd name="T8" fmla="*/ 6 w 12"/>
                  <a:gd name="T9" fmla="*/ 11 h 11"/>
                  <a:gd name="T10" fmla="*/ 6 w 12"/>
                  <a:gd name="T11" fmla="*/ 11 h 11"/>
                  <a:gd name="T12" fmla="*/ 6 w 12"/>
                  <a:gd name="T13" fmla="*/ 11 h 11"/>
                  <a:gd name="T14" fmla="*/ 12 w 12"/>
                  <a:gd name="T15" fmla="*/ 5 h 11"/>
                  <a:gd name="T16" fmla="*/ 6 w 12"/>
                  <a:gd name="T17" fmla="*/ 0 h 11"/>
                  <a:gd name="T18" fmla="*/ 3 w 12"/>
                  <a:gd name="T19" fmla="*/ 5 h 11"/>
                  <a:gd name="T20" fmla="*/ 6 w 12"/>
                  <a:gd name="T21" fmla="*/ 2 h 11"/>
                  <a:gd name="T22" fmla="*/ 9 w 12"/>
                  <a:gd name="T23" fmla="*/ 5 h 11"/>
                  <a:gd name="T24" fmla="*/ 6 w 12"/>
                  <a:gd name="T25" fmla="*/ 8 h 11"/>
                  <a:gd name="T26" fmla="*/ 3 w 12"/>
                  <a:gd name="T27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3" y="5"/>
                    </a:moveTo>
                    <a:cubicBezTo>
                      <a:pt x="3" y="4"/>
                      <a:pt x="5" y="2"/>
                      <a:pt x="6" y="2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ubicBezTo>
                      <a:pt x="5" y="8"/>
                      <a:pt x="3" y="7"/>
                      <a:pt x="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1" name="Freeform 71"/>
              <p:cNvSpPr>
                <a:spLocks/>
              </p:cNvSpPr>
              <p:nvPr/>
            </p:nvSpPr>
            <p:spPr bwMode="auto">
              <a:xfrm>
                <a:off x="8614692" y="5274555"/>
                <a:ext cx="269958" cy="229976"/>
              </a:xfrm>
              <a:custGeom>
                <a:avLst/>
                <a:gdLst>
                  <a:gd name="T0" fmla="*/ 9 w 9"/>
                  <a:gd name="T1" fmla="*/ 0 h 7"/>
                  <a:gd name="T2" fmla="*/ 1 w 9"/>
                  <a:gd name="T3" fmla="*/ 0 h 7"/>
                  <a:gd name="T4" fmla="*/ 5 w 9"/>
                  <a:gd name="T5" fmla="*/ 7 h 7"/>
                  <a:gd name="T6" fmla="*/ 6 w 9"/>
                  <a:gd name="T7" fmla="*/ 7 h 7"/>
                  <a:gd name="T8" fmla="*/ 6 w 9"/>
                  <a:gd name="T9" fmla="*/ 6 h 7"/>
                  <a:gd name="T10" fmla="*/ 9 w 9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4"/>
                      <a:pt x="0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6"/>
                    </a:cubicBezTo>
                    <a:cubicBezTo>
                      <a:pt x="6" y="4"/>
                      <a:pt x="7" y="1"/>
                      <a:pt x="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2" name="Group 101"/>
            <p:cNvGrpSpPr/>
            <p:nvPr/>
          </p:nvGrpSpPr>
          <p:grpSpPr>
            <a:xfrm>
              <a:off x="943481" y="5043709"/>
              <a:ext cx="1831431" cy="761555"/>
              <a:chOff x="198091" y="1221127"/>
              <a:chExt cx="908757" cy="377884"/>
            </a:xfrm>
          </p:grpSpPr>
          <p:sp>
            <p:nvSpPr>
              <p:cNvPr id="133" name="Freeform 46"/>
              <p:cNvSpPr>
                <a:spLocks/>
              </p:cNvSpPr>
              <p:nvPr/>
            </p:nvSpPr>
            <p:spPr bwMode="auto">
              <a:xfrm>
                <a:off x="198091" y="1221127"/>
                <a:ext cx="908757" cy="241723"/>
              </a:xfrm>
              <a:custGeom>
                <a:avLst/>
                <a:gdLst>
                  <a:gd name="T0" fmla="*/ 92 w 94"/>
                  <a:gd name="T1" fmla="*/ 20 h 25"/>
                  <a:gd name="T2" fmla="*/ 71 w 94"/>
                  <a:gd name="T3" fmla="*/ 11 h 25"/>
                  <a:gd name="T4" fmla="*/ 40 w 94"/>
                  <a:gd name="T5" fmla="*/ 0 h 25"/>
                  <a:gd name="T6" fmla="*/ 10 w 94"/>
                  <a:gd name="T7" fmla="*/ 8 h 25"/>
                  <a:gd name="T8" fmla="*/ 8 w 94"/>
                  <a:gd name="T9" fmla="*/ 10 h 25"/>
                  <a:gd name="T10" fmla="*/ 8 w 94"/>
                  <a:gd name="T11" fmla="*/ 10 h 25"/>
                  <a:gd name="T12" fmla="*/ 7 w 94"/>
                  <a:gd name="T13" fmla="*/ 10 h 25"/>
                  <a:gd name="T14" fmla="*/ 4 w 94"/>
                  <a:gd name="T15" fmla="*/ 13 h 25"/>
                  <a:gd name="T16" fmla="*/ 1 w 94"/>
                  <a:gd name="T17" fmla="*/ 21 h 25"/>
                  <a:gd name="T18" fmla="*/ 1 w 94"/>
                  <a:gd name="T19" fmla="*/ 21 h 25"/>
                  <a:gd name="T20" fmla="*/ 0 w 94"/>
                  <a:gd name="T21" fmla="*/ 24 h 25"/>
                  <a:gd name="T22" fmla="*/ 0 w 94"/>
                  <a:gd name="T23" fmla="*/ 25 h 25"/>
                  <a:gd name="T24" fmla="*/ 8 w 94"/>
                  <a:gd name="T25" fmla="*/ 25 h 25"/>
                  <a:gd name="T26" fmla="*/ 16 w 94"/>
                  <a:gd name="T27" fmla="*/ 21 h 25"/>
                  <a:gd name="T28" fmla="*/ 17 w 94"/>
                  <a:gd name="T29" fmla="*/ 21 h 25"/>
                  <a:gd name="T30" fmla="*/ 16 w 94"/>
                  <a:gd name="T31" fmla="*/ 17 h 25"/>
                  <a:gd name="T32" fmla="*/ 16 w 94"/>
                  <a:gd name="T33" fmla="*/ 14 h 25"/>
                  <a:gd name="T34" fmla="*/ 13 w 94"/>
                  <a:gd name="T35" fmla="*/ 11 h 25"/>
                  <a:gd name="T36" fmla="*/ 37 w 94"/>
                  <a:gd name="T37" fmla="*/ 4 h 25"/>
                  <a:gd name="T38" fmla="*/ 37 w 94"/>
                  <a:gd name="T39" fmla="*/ 14 h 25"/>
                  <a:gd name="T40" fmla="*/ 19 w 94"/>
                  <a:gd name="T41" fmla="*/ 14 h 25"/>
                  <a:gd name="T42" fmla="*/ 19 w 94"/>
                  <a:gd name="T43" fmla="*/ 17 h 25"/>
                  <a:gd name="T44" fmla="*/ 22 w 94"/>
                  <a:gd name="T45" fmla="*/ 23 h 25"/>
                  <a:gd name="T46" fmla="*/ 22 w 94"/>
                  <a:gd name="T47" fmla="*/ 23 h 25"/>
                  <a:gd name="T48" fmla="*/ 25 w 94"/>
                  <a:gd name="T49" fmla="*/ 25 h 25"/>
                  <a:gd name="T50" fmla="*/ 40 w 94"/>
                  <a:gd name="T51" fmla="*/ 25 h 25"/>
                  <a:gd name="T52" fmla="*/ 40 w 94"/>
                  <a:gd name="T53" fmla="*/ 15 h 25"/>
                  <a:gd name="T54" fmla="*/ 40 w 94"/>
                  <a:gd name="T55" fmla="*/ 15 h 25"/>
                  <a:gd name="T56" fmla="*/ 40 w 94"/>
                  <a:gd name="T57" fmla="*/ 4 h 25"/>
                  <a:gd name="T58" fmla="*/ 66 w 94"/>
                  <a:gd name="T59" fmla="*/ 12 h 25"/>
                  <a:gd name="T60" fmla="*/ 66 w 94"/>
                  <a:gd name="T61" fmla="*/ 12 h 25"/>
                  <a:gd name="T62" fmla="*/ 63 w 94"/>
                  <a:gd name="T63" fmla="*/ 14 h 25"/>
                  <a:gd name="T64" fmla="*/ 43 w 94"/>
                  <a:gd name="T65" fmla="*/ 14 h 25"/>
                  <a:gd name="T66" fmla="*/ 43 w 94"/>
                  <a:gd name="T67" fmla="*/ 25 h 25"/>
                  <a:gd name="T68" fmla="*/ 64 w 94"/>
                  <a:gd name="T69" fmla="*/ 25 h 25"/>
                  <a:gd name="T70" fmla="*/ 72 w 94"/>
                  <a:gd name="T71" fmla="*/ 21 h 25"/>
                  <a:gd name="T72" fmla="*/ 80 w 94"/>
                  <a:gd name="T73" fmla="*/ 25 h 25"/>
                  <a:gd name="T74" fmla="*/ 94 w 94"/>
                  <a:gd name="T75" fmla="*/ 25 h 25"/>
                  <a:gd name="T76" fmla="*/ 94 w 94"/>
                  <a:gd name="T77" fmla="*/ 24 h 25"/>
                  <a:gd name="T78" fmla="*/ 92 w 94"/>
                  <a:gd name="T79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4" h="25">
                    <a:moveTo>
                      <a:pt x="92" y="20"/>
                    </a:moveTo>
                    <a:cubicBezTo>
                      <a:pt x="89" y="18"/>
                      <a:pt x="84" y="14"/>
                      <a:pt x="71" y="11"/>
                    </a:cubicBezTo>
                    <a:cubicBezTo>
                      <a:pt x="60" y="5"/>
                      <a:pt x="51" y="0"/>
                      <a:pt x="40" y="0"/>
                    </a:cubicBezTo>
                    <a:cubicBezTo>
                      <a:pt x="24" y="0"/>
                      <a:pt x="16" y="5"/>
                      <a:pt x="10" y="8"/>
                    </a:cubicBezTo>
                    <a:cubicBezTo>
                      <a:pt x="9" y="9"/>
                      <a:pt x="9" y="9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5" y="10"/>
                      <a:pt x="4" y="11"/>
                      <a:pt x="4" y="13"/>
                    </a:cubicBezTo>
                    <a:cubicBezTo>
                      <a:pt x="2" y="15"/>
                      <a:pt x="1" y="18"/>
                      <a:pt x="1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1"/>
                      <a:pt x="0" y="23"/>
                      <a:pt x="0" y="24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10" y="23"/>
                      <a:pt x="13" y="21"/>
                      <a:pt x="16" y="21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7" y="20"/>
                      <a:pt x="16" y="19"/>
                      <a:pt x="16" y="17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8" y="8"/>
                      <a:pt x="25" y="4"/>
                      <a:pt x="37" y="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9"/>
                      <a:pt x="20" y="21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3" y="23"/>
                      <a:pt x="24" y="24"/>
                      <a:pt x="25" y="25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9" y="4"/>
                      <a:pt x="57" y="8"/>
                      <a:pt x="66" y="12"/>
                    </a:cubicBezTo>
                    <a:cubicBezTo>
                      <a:pt x="66" y="12"/>
                      <a:pt x="66" y="12"/>
                      <a:pt x="66" y="12"/>
                    </a:cubicBezTo>
                    <a:cubicBezTo>
                      <a:pt x="66" y="13"/>
                      <a:pt x="66" y="14"/>
                      <a:pt x="63" y="14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64" y="25"/>
                      <a:pt x="64" y="25"/>
                      <a:pt x="64" y="25"/>
                    </a:cubicBezTo>
                    <a:cubicBezTo>
                      <a:pt x="66" y="23"/>
                      <a:pt x="69" y="21"/>
                      <a:pt x="72" y="21"/>
                    </a:cubicBezTo>
                    <a:cubicBezTo>
                      <a:pt x="76" y="21"/>
                      <a:pt x="79" y="23"/>
                      <a:pt x="80" y="25"/>
                    </a:cubicBezTo>
                    <a:cubicBezTo>
                      <a:pt x="94" y="25"/>
                      <a:pt x="94" y="25"/>
                      <a:pt x="94" y="25"/>
                    </a:cubicBezTo>
                    <a:cubicBezTo>
                      <a:pt x="94" y="24"/>
                      <a:pt x="94" y="24"/>
                      <a:pt x="94" y="24"/>
                    </a:cubicBezTo>
                    <a:cubicBezTo>
                      <a:pt x="94" y="23"/>
                      <a:pt x="94" y="22"/>
                      <a:pt x="92" y="20"/>
                    </a:cubicBezTo>
                    <a:close/>
                  </a:path>
                </a:pathLst>
              </a:custGeom>
              <a:solidFill>
                <a:srgbClr val="FD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>
                  <a:solidFill>
                    <a:srgbClr val="000000"/>
                  </a:solidFill>
                </a:endParaRPr>
              </a:p>
            </p:txBody>
          </p:sp>
          <p:sp>
            <p:nvSpPr>
              <p:cNvPr id="134" name="Freeform 47"/>
              <p:cNvSpPr>
                <a:spLocks noEditPoints="1"/>
              </p:cNvSpPr>
              <p:nvPr/>
            </p:nvSpPr>
            <p:spPr bwMode="auto">
              <a:xfrm>
                <a:off x="285295" y="1453671"/>
                <a:ext cx="145340" cy="145340"/>
              </a:xfrm>
              <a:custGeom>
                <a:avLst/>
                <a:gdLst>
                  <a:gd name="T0" fmla="*/ 7 w 15"/>
                  <a:gd name="T1" fmla="*/ 0 h 15"/>
                  <a:gd name="T2" fmla="*/ 0 w 15"/>
                  <a:gd name="T3" fmla="*/ 7 h 15"/>
                  <a:gd name="T4" fmla="*/ 7 w 15"/>
                  <a:gd name="T5" fmla="*/ 15 h 15"/>
                  <a:gd name="T6" fmla="*/ 15 w 15"/>
                  <a:gd name="T7" fmla="*/ 7 h 15"/>
                  <a:gd name="T8" fmla="*/ 7 w 15"/>
                  <a:gd name="T9" fmla="*/ 0 h 15"/>
                  <a:gd name="T10" fmla="*/ 7 w 15"/>
                  <a:gd name="T11" fmla="*/ 11 h 15"/>
                  <a:gd name="T12" fmla="*/ 3 w 15"/>
                  <a:gd name="T13" fmla="*/ 7 h 15"/>
                  <a:gd name="T14" fmla="*/ 7 w 15"/>
                  <a:gd name="T15" fmla="*/ 3 h 15"/>
                  <a:gd name="T16" fmla="*/ 11 w 15"/>
                  <a:gd name="T17" fmla="*/ 7 h 15"/>
                  <a:gd name="T18" fmla="*/ 7 w 15"/>
                  <a:gd name="T19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5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5"/>
                      <a:pt x="7" y="15"/>
                    </a:cubicBezTo>
                    <a:cubicBezTo>
                      <a:pt x="11" y="15"/>
                      <a:pt x="15" y="11"/>
                      <a:pt x="15" y="7"/>
                    </a:cubicBezTo>
                    <a:cubicBezTo>
                      <a:pt x="15" y="3"/>
                      <a:pt x="11" y="0"/>
                      <a:pt x="7" y="0"/>
                    </a:cubicBezTo>
                    <a:close/>
                    <a:moveTo>
                      <a:pt x="7" y="11"/>
                    </a:moveTo>
                    <a:cubicBezTo>
                      <a:pt x="5" y="11"/>
                      <a:pt x="3" y="9"/>
                      <a:pt x="3" y="7"/>
                    </a:cubicBezTo>
                    <a:cubicBezTo>
                      <a:pt x="3" y="5"/>
                      <a:pt x="5" y="3"/>
                      <a:pt x="7" y="3"/>
                    </a:cubicBezTo>
                    <a:cubicBezTo>
                      <a:pt x="10" y="3"/>
                      <a:pt x="11" y="5"/>
                      <a:pt x="11" y="7"/>
                    </a:cubicBezTo>
                    <a:cubicBezTo>
                      <a:pt x="11" y="9"/>
                      <a:pt x="10" y="11"/>
                      <a:pt x="7" y="11"/>
                    </a:cubicBezTo>
                    <a:close/>
                  </a:path>
                </a:pathLst>
              </a:custGeom>
              <a:solidFill>
                <a:srgbClr val="FD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>
                  <a:solidFill>
                    <a:srgbClr val="000000"/>
                  </a:solidFill>
                </a:endParaRPr>
              </a:p>
            </p:txBody>
          </p:sp>
          <p:sp>
            <p:nvSpPr>
              <p:cNvPr id="135" name="Freeform 48"/>
              <p:cNvSpPr>
                <a:spLocks/>
              </p:cNvSpPr>
              <p:nvPr/>
            </p:nvSpPr>
            <p:spPr bwMode="auto">
              <a:xfrm>
                <a:off x="448994" y="1491919"/>
                <a:ext cx="348816" cy="68845"/>
              </a:xfrm>
              <a:custGeom>
                <a:avLst/>
                <a:gdLst>
                  <a:gd name="T0" fmla="*/ 1 w 36"/>
                  <a:gd name="T1" fmla="*/ 3 h 7"/>
                  <a:gd name="T2" fmla="*/ 1 w 36"/>
                  <a:gd name="T3" fmla="*/ 7 h 7"/>
                  <a:gd name="T4" fmla="*/ 36 w 36"/>
                  <a:gd name="T5" fmla="*/ 7 h 7"/>
                  <a:gd name="T6" fmla="*/ 36 w 36"/>
                  <a:gd name="T7" fmla="*/ 3 h 7"/>
                  <a:gd name="T8" fmla="*/ 36 w 36"/>
                  <a:gd name="T9" fmla="*/ 0 h 7"/>
                  <a:gd name="T10" fmla="*/ 0 w 36"/>
                  <a:gd name="T11" fmla="*/ 0 h 7"/>
                  <a:gd name="T12" fmla="*/ 1 w 36"/>
                  <a:gd name="T13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7">
                    <a:moveTo>
                      <a:pt x="1" y="3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36" y="7"/>
                      <a:pt x="36" y="7"/>
                      <a:pt x="36" y="7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2"/>
                      <a:pt x="36" y="1"/>
                      <a:pt x="3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FD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>
                  <a:solidFill>
                    <a:srgbClr val="000000"/>
                  </a:solidFill>
                </a:endParaRPr>
              </a:p>
            </p:txBody>
          </p:sp>
          <p:sp>
            <p:nvSpPr>
              <p:cNvPr id="136" name="Freeform 49"/>
              <p:cNvSpPr>
                <a:spLocks/>
              </p:cNvSpPr>
              <p:nvPr/>
            </p:nvSpPr>
            <p:spPr bwMode="auto">
              <a:xfrm>
                <a:off x="198091" y="1491919"/>
                <a:ext cx="67315" cy="39777"/>
              </a:xfrm>
              <a:custGeom>
                <a:avLst/>
                <a:gdLst>
                  <a:gd name="T0" fmla="*/ 0 w 7"/>
                  <a:gd name="T1" fmla="*/ 1 h 4"/>
                  <a:gd name="T2" fmla="*/ 2 w 7"/>
                  <a:gd name="T3" fmla="*/ 3 h 4"/>
                  <a:gd name="T4" fmla="*/ 6 w 7"/>
                  <a:gd name="T5" fmla="*/ 4 h 4"/>
                  <a:gd name="T6" fmla="*/ 6 w 7"/>
                  <a:gd name="T7" fmla="*/ 3 h 4"/>
                  <a:gd name="T8" fmla="*/ 7 w 7"/>
                  <a:gd name="T9" fmla="*/ 0 h 4"/>
                  <a:gd name="T10" fmla="*/ 0 w 7"/>
                  <a:gd name="T11" fmla="*/ 0 h 4"/>
                  <a:gd name="T12" fmla="*/ 0 w 7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4">
                    <a:moveTo>
                      <a:pt x="0" y="1"/>
                    </a:moveTo>
                    <a:cubicBezTo>
                      <a:pt x="0" y="2"/>
                      <a:pt x="1" y="3"/>
                      <a:pt x="2" y="3"/>
                    </a:cubicBezTo>
                    <a:cubicBezTo>
                      <a:pt x="2" y="3"/>
                      <a:pt x="4" y="4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6" y="1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>
                  <a:solidFill>
                    <a:srgbClr val="000000"/>
                  </a:solidFill>
                </a:endParaRPr>
              </a:p>
            </p:txBody>
          </p:sp>
          <p:sp>
            <p:nvSpPr>
              <p:cNvPr id="137" name="Freeform 50"/>
              <p:cNvSpPr>
                <a:spLocks/>
              </p:cNvSpPr>
              <p:nvPr/>
            </p:nvSpPr>
            <p:spPr bwMode="auto">
              <a:xfrm>
                <a:off x="992106" y="1491919"/>
                <a:ext cx="105563" cy="68845"/>
              </a:xfrm>
              <a:custGeom>
                <a:avLst/>
                <a:gdLst>
                  <a:gd name="T0" fmla="*/ 0 w 11"/>
                  <a:gd name="T1" fmla="*/ 3 h 7"/>
                  <a:gd name="T2" fmla="*/ 0 w 11"/>
                  <a:gd name="T3" fmla="*/ 7 h 7"/>
                  <a:gd name="T4" fmla="*/ 7 w 11"/>
                  <a:gd name="T5" fmla="*/ 6 h 7"/>
                  <a:gd name="T6" fmla="*/ 11 w 11"/>
                  <a:gd name="T7" fmla="*/ 0 h 7"/>
                  <a:gd name="T8" fmla="*/ 0 w 11"/>
                  <a:gd name="T9" fmla="*/ 0 h 7"/>
                  <a:gd name="T10" fmla="*/ 0 w 11"/>
                  <a:gd name="T11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7">
                    <a:moveTo>
                      <a:pt x="0" y="3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3" y="6"/>
                      <a:pt x="7" y="6"/>
                    </a:cubicBezTo>
                    <a:cubicBezTo>
                      <a:pt x="10" y="5"/>
                      <a:pt x="10" y="3"/>
                      <a:pt x="1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FD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>
                  <a:solidFill>
                    <a:srgbClr val="000000"/>
                  </a:solidFill>
                </a:endParaRPr>
              </a:p>
            </p:txBody>
          </p:sp>
          <p:sp>
            <p:nvSpPr>
              <p:cNvPr id="138" name="Freeform 51"/>
              <p:cNvSpPr>
                <a:spLocks noEditPoints="1"/>
              </p:cNvSpPr>
              <p:nvPr/>
            </p:nvSpPr>
            <p:spPr bwMode="auto">
              <a:xfrm>
                <a:off x="817698" y="1453671"/>
                <a:ext cx="154519" cy="145340"/>
              </a:xfrm>
              <a:custGeom>
                <a:avLst/>
                <a:gdLst>
                  <a:gd name="T0" fmla="*/ 8 w 16"/>
                  <a:gd name="T1" fmla="*/ 0 h 15"/>
                  <a:gd name="T2" fmla="*/ 0 w 16"/>
                  <a:gd name="T3" fmla="*/ 7 h 15"/>
                  <a:gd name="T4" fmla="*/ 8 w 16"/>
                  <a:gd name="T5" fmla="*/ 15 h 15"/>
                  <a:gd name="T6" fmla="*/ 16 w 16"/>
                  <a:gd name="T7" fmla="*/ 7 h 15"/>
                  <a:gd name="T8" fmla="*/ 8 w 16"/>
                  <a:gd name="T9" fmla="*/ 0 h 15"/>
                  <a:gd name="T10" fmla="*/ 8 w 16"/>
                  <a:gd name="T11" fmla="*/ 11 h 15"/>
                  <a:gd name="T12" fmla="*/ 4 w 16"/>
                  <a:gd name="T13" fmla="*/ 7 h 15"/>
                  <a:gd name="T14" fmla="*/ 8 w 16"/>
                  <a:gd name="T15" fmla="*/ 3 h 15"/>
                  <a:gd name="T16" fmla="*/ 12 w 16"/>
                  <a:gd name="T17" fmla="*/ 7 h 15"/>
                  <a:gd name="T18" fmla="*/ 8 w 16"/>
                  <a:gd name="T19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5">
                    <a:moveTo>
                      <a:pt x="8" y="0"/>
                    </a:moveTo>
                    <a:cubicBezTo>
                      <a:pt x="4" y="0"/>
                      <a:pt x="0" y="3"/>
                      <a:pt x="0" y="7"/>
                    </a:cubicBezTo>
                    <a:cubicBezTo>
                      <a:pt x="0" y="11"/>
                      <a:pt x="4" y="15"/>
                      <a:pt x="8" y="15"/>
                    </a:cubicBezTo>
                    <a:cubicBezTo>
                      <a:pt x="12" y="15"/>
                      <a:pt x="16" y="11"/>
                      <a:pt x="16" y="7"/>
                    </a:cubicBezTo>
                    <a:cubicBezTo>
                      <a:pt x="16" y="3"/>
                      <a:pt x="12" y="0"/>
                      <a:pt x="8" y="0"/>
                    </a:cubicBezTo>
                    <a:close/>
                    <a:moveTo>
                      <a:pt x="8" y="11"/>
                    </a:moveTo>
                    <a:cubicBezTo>
                      <a:pt x="6" y="11"/>
                      <a:pt x="4" y="9"/>
                      <a:pt x="4" y="7"/>
                    </a:cubicBezTo>
                    <a:cubicBezTo>
                      <a:pt x="4" y="5"/>
                      <a:pt x="6" y="3"/>
                      <a:pt x="8" y="3"/>
                    </a:cubicBezTo>
                    <a:cubicBezTo>
                      <a:pt x="10" y="3"/>
                      <a:pt x="12" y="5"/>
                      <a:pt x="12" y="7"/>
                    </a:cubicBezTo>
                    <a:cubicBezTo>
                      <a:pt x="12" y="9"/>
                      <a:pt x="10" y="11"/>
                      <a:pt x="8" y="11"/>
                    </a:cubicBezTo>
                    <a:close/>
                  </a:path>
                </a:pathLst>
              </a:custGeom>
              <a:solidFill>
                <a:srgbClr val="FDC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" name="Tekstiruutu 9"/>
          <p:cNvSpPr txBox="1"/>
          <p:nvPr/>
        </p:nvSpPr>
        <p:spPr>
          <a:xfrm>
            <a:off x="8983368" y="314496"/>
            <a:ext cx="2867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600" b="1" dirty="0" smtClean="0">
                <a:solidFill>
                  <a:srgbClr val="0058B1"/>
                </a:solidFill>
              </a:rPr>
              <a:t>DIGITAL TWIN</a:t>
            </a:r>
            <a:endParaRPr lang="fi-FI" sz="3600" b="1" dirty="0">
              <a:solidFill>
                <a:srgbClr val="0058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46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Kuva 2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10" r="11937"/>
          <a:stretch/>
        </p:blipFill>
        <p:spPr>
          <a:xfrm>
            <a:off x="-27224" y="-27384"/>
            <a:ext cx="12241360" cy="6884952"/>
          </a:xfrm>
          <a:prstGeom prst="rect">
            <a:avLst/>
          </a:prstGeom>
        </p:spPr>
      </p:pic>
      <p:sp>
        <p:nvSpPr>
          <p:cNvPr id="5" name="Ellipsi 4"/>
          <p:cNvSpPr/>
          <p:nvPr/>
        </p:nvSpPr>
        <p:spPr>
          <a:xfrm>
            <a:off x="797367" y="1849558"/>
            <a:ext cx="4320000" cy="4320000"/>
          </a:xfrm>
          <a:prstGeom prst="ellipse">
            <a:avLst/>
          </a:prstGeom>
          <a:solidFill>
            <a:srgbClr val="8EA000">
              <a:alpha val="49020"/>
            </a:srgbClr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8800" b="1" dirty="0">
              <a:solidFill>
                <a:srgbClr val="FFFF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8" name="Ellipsi 187"/>
          <p:cNvSpPr/>
          <p:nvPr/>
        </p:nvSpPr>
        <p:spPr>
          <a:xfrm>
            <a:off x="7248127" y="1849558"/>
            <a:ext cx="4320000" cy="4320000"/>
          </a:xfrm>
          <a:prstGeom prst="ellipse">
            <a:avLst/>
          </a:prstGeom>
          <a:solidFill>
            <a:srgbClr val="8EA000">
              <a:alpha val="49020"/>
            </a:srgbClr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sz="9600" b="1" dirty="0">
              <a:solidFill>
                <a:srgbClr val="7AB800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a:endParaRPr>
          </a:p>
        </p:txBody>
      </p:sp>
      <p:grpSp>
        <p:nvGrpSpPr>
          <p:cNvPr id="187" name="Ryhmä 186"/>
          <p:cNvGrpSpPr/>
          <p:nvPr/>
        </p:nvGrpSpPr>
        <p:grpSpPr>
          <a:xfrm>
            <a:off x="663764" y="1090613"/>
            <a:ext cx="11120869" cy="5484678"/>
            <a:chOff x="662175" y="1090613"/>
            <a:chExt cx="11120869" cy="5484678"/>
          </a:xfrm>
        </p:grpSpPr>
        <p:cxnSp>
          <p:nvCxnSpPr>
            <p:cNvPr id="194" name="Suora yhdysviiva 193"/>
            <p:cNvCxnSpPr>
              <a:stCxn id="98" idx="2"/>
            </p:cNvCxnSpPr>
            <p:nvPr/>
          </p:nvCxnSpPr>
          <p:spPr>
            <a:xfrm flipH="1">
              <a:off x="2307060" y="2144243"/>
              <a:ext cx="457966" cy="19055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uora yhdysviiva 195"/>
            <p:cNvCxnSpPr>
              <a:endCxn id="115" idx="9"/>
            </p:cNvCxnSpPr>
            <p:nvPr/>
          </p:nvCxnSpPr>
          <p:spPr>
            <a:xfrm flipH="1">
              <a:off x="1579064" y="2876407"/>
              <a:ext cx="195294" cy="106673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uora yhdysviiva 197"/>
            <p:cNvCxnSpPr>
              <a:stCxn id="115" idx="30"/>
              <a:endCxn id="100" idx="8"/>
            </p:cNvCxnSpPr>
            <p:nvPr/>
          </p:nvCxnSpPr>
          <p:spPr>
            <a:xfrm flipV="1">
              <a:off x="1774110" y="3575297"/>
              <a:ext cx="1107873" cy="59931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uora yhdysviiva 199"/>
            <p:cNvCxnSpPr>
              <a:stCxn id="98" idx="3"/>
              <a:endCxn id="144" idx="13"/>
            </p:cNvCxnSpPr>
            <p:nvPr/>
          </p:nvCxnSpPr>
          <p:spPr>
            <a:xfrm>
              <a:off x="3520646" y="2144243"/>
              <a:ext cx="156329" cy="479987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uora yhdysviiva 203"/>
            <p:cNvCxnSpPr>
              <a:stCxn id="102" idx="3"/>
              <a:endCxn id="67" idx="38"/>
            </p:cNvCxnSpPr>
            <p:nvPr/>
          </p:nvCxnSpPr>
          <p:spPr>
            <a:xfrm flipH="1">
              <a:off x="3517237" y="3699324"/>
              <a:ext cx="69422" cy="115476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uora yhdysviiva 205"/>
            <p:cNvCxnSpPr>
              <a:stCxn id="119" idx="0"/>
            </p:cNvCxnSpPr>
            <p:nvPr/>
          </p:nvCxnSpPr>
          <p:spPr>
            <a:xfrm flipH="1" flipV="1">
              <a:off x="1756252" y="4429127"/>
              <a:ext cx="76045" cy="80484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uora yhdysviiva 207"/>
            <p:cNvCxnSpPr/>
            <p:nvPr/>
          </p:nvCxnSpPr>
          <p:spPr>
            <a:xfrm>
              <a:off x="2694186" y="5655014"/>
              <a:ext cx="1224993" cy="32925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uora yhdysviiva 209"/>
            <p:cNvCxnSpPr>
              <a:stCxn id="62" idx="3"/>
            </p:cNvCxnSpPr>
            <p:nvPr/>
          </p:nvCxnSpPr>
          <p:spPr>
            <a:xfrm>
              <a:off x="3776167" y="5124220"/>
              <a:ext cx="282998" cy="47011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uora yhdysviiva 211"/>
            <p:cNvCxnSpPr>
              <a:stCxn id="67" idx="7"/>
            </p:cNvCxnSpPr>
            <p:nvPr/>
          </p:nvCxnSpPr>
          <p:spPr>
            <a:xfrm flipV="1">
              <a:off x="3887725" y="4444661"/>
              <a:ext cx="789240" cy="34547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uora yhdysviiva 213"/>
            <p:cNvCxnSpPr>
              <a:stCxn id="67" idx="18"/>
            </p:cNvCxnSpPr>
            <p:nvPr/>
          </p:nvCxnSpPr>
          <p:spPr>
            <a:xfrm flipH="1">
              <a:off x="2683805" y="4969192"/>
              <a:ext cx="718453" cy="50927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uora yhdysviiva 215"/>
            <p:cNvCxnSpPr>
              <a:stCxn id="100" idx="6"/>
              <a:endCxn id="169" idx="3"/>
            </p:cNvCxnSpPr>
            <p:nvPr/>
          </p:nvCxnSpPr>
          <p:spPr>
            <a:xfrm flipH="1" flipV="1">
              <a:off x="2214782" y="2761584"/>
              <a:ext cx="736475" cy="67806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uora yhdysviiva 217"/>
            <p:cNvCxnSpPr>
              <a:stCxn id="100" idx="29"/>
              <a:endCxn id="144" idx="14"/>
            </p:cNvCxnSpPr>
            <p:nvPr/>
          </p:nvCxnSpPr>
          <p:spPr>
            <a:xfrm flipH="1" flipV="1">
              <a:off x="3628528" y="2776528"/>
              <a:ext cx="3925" cy="68778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uora yhdysviiva 219"/>
            <p:cNvCxnSpPr/>
            <p:nvPr/>
          </p:nvCxnSpPr>
          <p:spPr>
            <a:xfrm flipV="1">
              <a:off x="4184161" y="4587876"/>
              <a:ext cx="1709292" cy="141295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uora yhdysviiva 221"/>
            <p:cNvCxnSpPr>
              <a:stCxn id="71" idx="21"/>
            </p:cNvCxnSpPr>
            <p:nvPr/>
          </p:nvCxnSpPr>
          <p:spPr>
            <a:xfrm>
              <a:off x="5038435" y="4400543"/>
              <a:ext cx="855018" cy="95725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uora yhdysviiva 223"/>
            <p:cNvCxnSpPr>
              <a:stCxn id="98" idx="14"/>
              <a:endCxn id="51" idx="6"/>
            </p:cNvCxnSpPr>
            <p:nvPr/>
          </p:nvCxnSpPr>
          <p:spPr>
            <a:xfrm flipV="1">
              <a:off x="3687138" y="1707673"/>
              <a:ext cx="2164363" cy="256977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uora yhdysviiva 225"/>
            <p:cNvCxnSpPr>
              <a:stCxn id="144" idx="20"/>
            </p:cNvCxnSpPr>
            <p:nvPr/>
          </p:nvCxnSpPr>
          <p:spPr>
            <a:xfrm>
              <a:off x="4645908" y="2776528"/>
              <a:ext cx="1163385" cy="11708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uora yhdysviiva 227"/>
            <p:cNvCxnSpPr>
              <a:stCxn id="71" idx="31"/>
              <a:endCxn id="39" idx="2"/>
            </p:cNvCxnSpPr>
            <p:nvPr/>
          </p:nvCxnSpPr>
          <p:spPr>
            <a:xfrm flipV="1">
              <a:off x="5198730" y="3036095"/>
              <a:ext cx="610563" cy="123068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uora yhdysviiva 229"/>
            <p:cNvCxnSpPr>
              <a:stCxn id="67" idx="2"/>
              <a:endCxn id="54" idx="2"/>
            </p:cNvCxnSpPr>
            <p:nvPr/>
          </p:nvCxnSpPr>
          <p:spPr>
            <a:xfrm>
              <a:off x="4015480" y="4918034"/>
              <a:ext cx="1793813" cy="78347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uora yhdysviiva 231"/>
            <p:cNvCxnSpPr>
              <a:stCxn id="144" idx="60"/>
            </p:cNvCxnSpPr>
            <p:nvPr/>
          </p:nvCxnSpPr>
          <p:spPr>
            <a:xfrm flipV="1">
              <a:off x="4490879" y="1901792"/>
              <a:ext cx="1402574" cy="67892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Ryhmä 35"/>
            <p:cNvGrpSpPr/>
            <p:nvPr/>
          </p:nvGrpSpPr>
          <p:grpSpPr>
            <a:xfrm>
              <a:off x="5774368" y="2427288"/>
              <a:ext cx="1225550" cy="1217613"/>
              <a:chOff x="5202238" y="2462213"/>
              <a:chExt cx="1225550" cy="1217613"/>
            </a:xfrm>
          </p:grpSpPr>
          <p:sp>
            <p:nvSpPr>
              <p:cNvPr id="37" name="Freeform 58"/>
              <p:cNvSpPr>
                <a:spLocks noEditPoints="1"/>
              </p:cNvSpPr>
              <p:nvPr/>
            </p:nvSpPr>
            <p:spPr bwMode="auto">
              <a:xfrm>
                <a:off x="5202238" y="2462213"/>
                <a:ext cx="1225550" cy="1217613"/>
              </a:xfrm>
              <a:custGeom>
                <a:avLst/>
                <a:gdLst>
                  <a:gd name="T0" fmla="*/ 71 w 143"/>
                  <a:gd name="T1" fmla="*/ 142 h 142"/>
                  <a:gd name="T2" fmla="*/ 0 w 143"/>
                  <a:gd name="T3" fmla="*/ 71 h 142"/>
                  <a:gd name="T4" fmla="*/ 71 w 143"/>
                  <a:gd name="T5" fmla="*/ 0 h 142"/>
                  <a:gd name="T6" fmla="*/ 143 w 143"/>
                  <a:gd name="T7" fmla="*/ 71 h 142"/>
                  <a:gd name="T8" fmla="*/ 71 w 143"/>
                  <a:gd name="T9" fmla="*/ 142 h 142"/>
                  <a:gd name="T10" fmla="*/ 71 w 143"/>
                  <a:gd name="T11" fmla="*/ 8 h 142"/>
                  <a:gd name="T12" fmla="*/ 9 w 143"/>
                  <a:gd name="T13" fmla="*/ 71 h 142"/>
                  <a:gd name="T14" fmla="*/ 71 w 143"/>
                  <a:gd name="T15" fmla="*/ 134 h 142"/>
                  <a:gd name="T16" fmla="*/ 134 w 143"/>
                  <a:gd name="T17" fmla="*/ 71 h 142"/>
                  <a:gd name="T18" fmla="*/ 71 w 143"/>
                  <a:gd name="T19" fmla="*/ 8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2">
                    <a:moveTo>
                      <a:pt x="71" y="142"/>
                    </a:moveTo>
                    <a:cubicBezTo>
                      <a:pt x="32" y="142"/>
                      <a:pt x="0" y="110"/>
                      <a:pt x="0" y="71"/>
                    </a:cubicBezTo>
                    <a:cubicBezTo>
                      <a:pt x="0" y="32"/>
                      <a:pt x="32" y="0"/>
                      <a:pt x="71" y="0"/>
                    </a:cubicBezTo>
                    <a:cubicBezTo>
                      <a:pt x="111" y="0"/>
                      <a:pt x="143" y="32"/>
                      <a:pt x="143" y="71"/>
                    </a:cubicBezTo>
                    <a:cubicBezTo>
                      <a:pt x="143" y="110"/>
                      <a:pt x="111" y="142"/>
                      <a:pt x="71" y="142"/>
                    </a:cubicBezTo>
                    <a:close/>
                    <a:moveTo>
                      <a:pt x="71" y="8"/>
                    </a:moveTo>
                    <a:cubicBezTo>
                      <a:pt x="37" y="8"/>
                      <a:pt x="9" y="36"/>
                      <a:pt x="9" y="71"/>
                    </a:cubicBezTo>
                    <a:cubicBezTo>
                      <a:pt x="9" y="106"/>
                      <a:pt x="37" y="134"/>
                      <a:pt x="71" y="134"/>
                    </a:cubicBezTo>
                    <a:cubicBezTo>
                      <a:pt x="106" y="134"/>
                      <a:pt x="134" y="106"/>
                      <a:pt x="134" y="71"/>
                    </a:cubicBezTo>
                    <a:cubicBezTo>
                      <a:pt x="134" y="36"/>
                      <a:pt x="106" y="8"/>
                      <a:pt x="7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8" name="Ryhmä 37"/>
              <p:cNvGrpSpPr/>
              <p:nvPr/>
            </p:nvGrpSpPr>
            <p:grpSpPr>
              <a:xfrm>
                <a:off x="5237163" y="2497138"/>
                <a:ext cx="1155700" cy="1147763"/>
                <a:chOff x="5237163" y="2497138"/>
                <a:chExt cx="1155700" cy="1147763"/>
              </a:xfrm>
            </p:grpSpPr>
            <p:sp>
              <p:nvSpPr>
                <p:cNvPr id="39" name="Oval 57"/>
                <p:cNvSpPr>
                  <a:spLocks noChangeArrowheads="1"/>
                </p:cNvSpPr>
                <p:nvPr/>
              </p:nvSpPr>
              <p:spPr bwMode="auto">
                <a:xfrm>
                  <a:off x="5237163" y="2497138"/>
                  <a:ext cx="1155700" cy="1147763"/>
                </a:xfrm>
                <a:prstGeom prst="ellipse">
                  <a:avLst/>
                </a:prstGeom>
                <a:solidFill>
                  <a:srgbClr val="970769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" name="Freeform 59"/>
                <p:cNvSpPr>
                  <a:spLocks noEditPoints="1"/>
                </p:cNvSpPr>
                <p:nvPr/>
              </p:nvSpPr>
              <p:spPr bwMode="auto">
                <a:xfrm>
                  <a:off x="5613400" y="2736851"/>
                  <a:ext cx="403225" cy="668338"/>
                </a:xfrm>
                <a:custGeom>
                  <a:avLst/>
                  <a:gdLst>
                    <a:gd name="T0" fmla="*/ 38 w 47"/>
                    <a:gd name="T1" fmla="*/ 0 h 78"/>
                    <a:gd name="T2" fmla="*/ 9 w 47"/>
                    <a:gd name="T3" fmla="*/ 0 h 78"/>
                    <a:gd name="T4" fmla="*/ 0 w 47"/>
                    <a:gd name="T5" fmla="*/ 9 h 78"/>
                    <a:gd name="T6" fmla="*/ 0 w 47"/>
                    <a:gd name="T7" fmla="*/ 69 h 78"/>
                    <a:gd name="T8" fmla="*/ 9 w 47"/>
                    <a:gd name="T9" fmla="*/ 78 h 78"/>
                    <a:gd name="T10" fmla="*/ 38 w 47"/>
                    <a:gd name="T11" fmla="*/ 78 h 78"/>
                    <a:gd name="T12" fmla="*/ 47 w 47"/>
                    <a:gd name="T13" fmla="*/ 69 h 78"/>
                    <a:gd name="T14" fmla="*/ 47 w 47"/>
                    <a:gd name="T15" fmla="*/ 9 h 78"/>
                    <a:gd name="T16" fmla="*/ 38 w 47"/>
                    <a:gd name="T17" fmla="*/ 0 h 78"/>
                    <a:gd name="T18" fmla="*/ 23 w 47"/>
                    <a:gd name="T19" fmla="*/ 74 h 78"/>
                    <a:gd name="T20" fmla="*/ 21 w 47"/>
                    <a:gd name="T21" fmla="*/ 71 h 78"/>
                    <a:gd name="T22" fmla="*/ 23 w 47"/>
                    <a:gd name="T23" fmla="*/ 69 h 78"/>
                    <a:gd name="T24" fmla="*/ 26 w 47"/>
                    <a:gd name="T25" fmla="*/ 71 h 78"/>
                    <a:gd name="T26" fmla="*/ 23 w 47"/>
                    <a:gd name="T27" fmla="*/ 74 h 78"/>
                    <a:gd name="T28" fmla="*/ 43 w 47"/>
                    <a:gd name="T29" fmla="*/ 66 h 78"/>
                    <a:gd name="T30" fmla="*/ 4 w 47"/>
                    <a:gd name="T31" fmla="*/ 66 h 78"/>
                    <a:gd name="T32" fmla="*/ 4 w 47"/>
                    <a:gd name="T33" fmla="*/ 12 h 78"/>
                    <a:gd name="T34" fmla="*/ 43 w 47"/>
                    <a:gd name="T35" fmla="*/ 12 h 78"/>
                    <a:gd name="T36" fmla="*/ 43 w 47"/>
                    <a:gd name="T37" fmla="*/ 66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" h="78">
                      <a:moveTo>
                        <a:pt x="38" y="0"/>
                      </a:move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69"/>
                        <a:pt x="0" y="69"/>
                        <a:pt x="0" y="69"/>
                      </a:cubicBezTo>
                      <a:cubicBezTo>
                        <a:pt x="0" y="74"/>
                        <a:pt x="4" y="78"/>
                        <a:pt x="9" y="78"/>
                      </a:cubicBezTo>
                      <a:cubicBezTo>
                        <a:pt x="38" y="78"/>
                        <a:pt x="38" y="78"/>
                        <a:pt x="38" y="78"/>
                      </a:cubicBezTo>
                      <a:cubicBezTo>
                        <a:pt x="43" y="78"/>
                        <a:pt x="47" y="74"/>
                        <a:pt x="47" y="69"/>
                      </a:cubicBezTo>
                      <a:cubicBezTo>
                        <a:pt x="47" y="9"/>
                        <a:pt x="47" y="9"/>
                        <a:pt x="47" y="9"/>
                      </a:cubicBezTo>
                      <a:cubicBezTo>
                        <a:pt x="47" y="4"/>
                        <a:pt x="43" y="0"/>
                        <a:pt x="38" y="0"/>
                      </a:cubicBezTo>
                      <a:close/>
                      <a:moveTo>
                        <a:pt x="23" y="74"/>
                      </a:moveTo>
                      <a:cubicBezTo>
                        <a:pt x="22" y="74"/>
                        <a:pt x="21" y="73"/>
                        <a:pt x="21" y="71"/>
                      </a:cubicBezTo>
                      <a:cubicBezTo>
                        <a:pt x="21" y="70"/>
                        <a:pt x="22" y="69"/>
                        <a:pt x="23" y="69"/>
                      </a:cubicBezTo>
                      <a:cubicBezTo>
                        <a:pt x="25" y="69"/>
                        <a:pt x="26" y="70"/>
                        <a:pt x="26" y="71"/>
                      </a:cubicBezTo>
                      <a:cubicBezTo>
                        <a:pt x="26" y="73"/>
                        <a:pt x="25" y="74"/>
                        <a:pt x="23" y="74"/>
                      </a:cubicBezTo>
                      <a:close/>
                      <a:moveTo>
                        <a:pt x="43" y="66"/>
                      </a:moveTo>
                      <a:cubicBezTo>
                        <a:pt x="4" y="66"/>
                        <a:pt x="4" y="66"/>
                        <a:pt x="4" y="66"/>
                      </a:cubicBezTo>
                      <a:cubicBezTo>
                        <a:pt x="4" y="12"/>
                        <a:pt x="4" y="12"/>
                        <a:pt x="4" y="12"/>
                      </a:cubicBezTo>
                      <a:cubicBezTo>
                        <a:pt x="43" y="12"/>
                        <a:pt x="43" y="12"/>
                        <a:pt x="43" y="12"/>
                      </a:cubicBezTo>
                      <a:lnTo>
                        <a:pt x="43" y="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41" name="Ryhmä 40"/>
            <p:cNvGrpSpPr/>
            <p:nvPr/>
          </p:nvGrpSpPr>
          <p:grpSpPr>
            <a:xfrm>
              <a:off x="5774368" y="3756026"/>
              <a:ext cx="1225550" cy="1225550"/>
              <a:chOff x="5202238" y="3790951"/>
              <a:chExt cx="1225550" cy="1225550"/>
            </a:xfrm>
          </p:grpSpPr>
          <p:sp>
            <p:nvSpPr>
              <p:cNvPr id="42" name="Oval 60"/>
              <p:cNvSpPr>
                <a:spLocks noChangeArrowheads="1"/>
              </p:cNvSpPr>
              <p:nvPr/>
            </p:nvSpPr>
            <p:spPr bwMode="auto">
              <a:xfrm>
                <a:off x="5237163" y="3825876"/>
                <a:ext cx="1155700" cy="1157288"/>
              </a:xfrm>
              <a:prstGeom prst="ellipse">
                <a:avLst/>
              </a:prstGeom>
              <a:solidFill>
                <a:srgbClr val="970769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Freeform 61"/>
              <p:cNvSpPr>
                <a:spLocks noEditPoints="1"/>
              </p:cNvSpPr>
              <p:nvPr/>
            </p:nvSpPr>
            <p:spPr bwMode="auto">
              <a:xfrm>
                <a:off x="5202238" y="3790951"/>
                <a:ext cx="1225550" cy="1225550"/>
              </a:xfrm>
              <a:custGeom>
                <a:avLst/>
                <a:gdLst>
                  <a:gd name="T0" fmla="*/ 71 w 143"/>
                  <a:gd name="T1" fmla="*/ 143 h 143"/>
                  <a:gd name="T2" fmla="*/ 0 w 143"/>
                  <a:gd name="T3" fmla="*/ 72 h 143"/>
                  <a:gd name="T4" fmla="*/ 71 w 143"/>
                  <a:gd name="T5" fmla="*/ 0 h 143"/>
                  <a:gd name="T6" fmla="*/ 143 w 143"/>
                  <a:gd name="T7" fmla="*/ 72 h 143"/>
                  <a:gd name="T8" fmla="*/ 71 w 143"/>
                  <a:gd name="T9" fmla="*/ 143 h 143"/>
                  <a:gd name="T10" fmla="*/ 71 w 143"/>
                  <a:gd name="T11" fmla="*/ 9 h 143"/>
                  <a:gd name="T12" fmla="*/ 9 w 143"/>
                  <a:gd name="T13" fmla="*/ 72 h 143"/>
                  <a:gd name="T14" fmla="*/ 71 w 143"/>
                  <a:gd name="T15" fmla="*/ 134 h 143"/>
                  <a:gd name="T16" fmla="*/ 134 w 143"/>
                  <a:gd name="T17" fmla="*/ 72 h 143"/>
                  <a:gd name="T18" fmla="*/ 71 w 143"/>
                  <a:gd name="T19" fmla="*/ 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3">
                    <a:moveTo>
                      <a:pt x="71" y="143"/>
                    </a:moveTo>
                    <a:cubicBezTo>
                      <a:pt x="32" y="143"/>
                      <a:pt x="0" y="111"/>
                      <a:pt x="0" y="72"/>
                    </a:cubicBezTo>
                    <a:cubicBezTo>
                      <a:pt x="0" y="32"/>
                      <a:pt x="32" y="0"/>
                      <a:pt x="71" y="0"/>
                    </a:cubicBezTo>
                    <a:cubicBezTo>
                      <a:pt x="111" y="0"/>
                      <a:pt x="143" y="32"/>
                      <a:pt x="143" y="72"/>
                    </a:cubicBezTo>
                    <a:cubicBezTo>
                      <a:pt x="143" y="111"/>
                      <a:pt x="111" y="143"/>
                      <a:pt x="71" y="143"/>
                    </a:cubicBezTo>
                    <a:close/>
                    <a:moveTo>
                      <a:pt x="71" y="9"/>
                    </a:moveTo>
                    <a:cubicBezTo>
                      <a:pt x="37" y="9"/>
                      <a:pt x="9" y="37"/>
                      <a:pt x="9" y="72"/>
                    </a:cubicBezTo>
                    <a:cubicBezTo>
                      <a:pt x="9" y="106"/>
                      <a:pt x="37" y="134"/>
                      <a:pt x="71" y="134"/>
                    </a:cubicBezTo>
                    <a:cubicBezTo>
                      <a:pt x="106" y="134"/>
                      <a:pt x="134" y="106"/>
                      <a:pt x="134" y="72"/>
                    </a:cubicBezTo>
                    <a:cubicBezTo>
                      <a:pt x="134" y="37"/>
                      <a:pt x="106" y="9"/>
                      <a:pt x="7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4" name="Group 154"/>
              <p:cNvGrpSpPr/>
              <p:nvPr/>
            </p:nvGrpSpPr>
            <p:grpSpPr>
              <a:xfrm>
                <a:off x="5630863" y="4176713"/>
                <a:ext cx="436563" cy="446088"/>
                <a:chOff x="5630863" y="4176713"/>
                <a:chExt cx="436563" cy="446088"/>
              </a:xfrm>
            </p:grpSpPr>
            <p:sp>
              <p:nvSpPr>
                <p:cNvPr id="45" name="Freeform 62"/>
                <p:cNvSpPr>
                  <a:spLocks/>
                </p:cNvSpPr>
                <p:nvPr/>
              </p:nvSpPr>
              <p:spPr bwMode="auto">
                <a:xfrm>
                  <a:off x="5630863" y="4554538"/>
                  <a:ext cx="60325" cy="68263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8 h 8"/>
                    <a:gd name="T4" fmla="*/ 7 w 7"/>
                    <a:gd name="T5" fmla="*/ 8 h 8"/>
                    <a:gd name="T6" fmla="*/ 0 w 7"/>
                    <a:gd name="T7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" h="8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7" y="8"/>
                        <a:pt x="7" y="8"/>
                        <a:pt x="7" y="8"/>
                      </a:cubicBezTo>
                      <a:cubicBezTo>
                        <a:pt x="7" y="8"/>
                        <a:pt x="7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6" name="Freeform 63"/>
                <p:cNvSpPr>
                  <a:spLocks/>
                </p:cNvSpPr>
                <p:nvPr/>
              </p:nvSpPr>
              <p:spPr bwMode="auto">
                <a:xfrm>
                  <a:off x="5630863" y="4433888"/>
                  <a:ext cx="188913" cy="188913"/>
                </a:xfrm>
                <a:custGeom>
                  <a:avLst/>
                  <a:gdLst>
                    <a:gd name="T0" fmla="*/ 0 w 22"/>
                    <a:gd name="T1" fmla="*/ 0 h 22"/>
                    <a:gd name="T2" fmla="*/ 0 w 22"/>
                    <a:gd name="T3" fmla="*/ 7 h 22"/>
                    <a:gd name="T4" fmla="*/ 15 w 22"/>
                    <a:gd name="T5" fmla="*/ 22 h 22"/>
                    <a:gd name="T6" fmla="*/ 22 w 22"/>
                    <a:gd name="T7" fmla="*/ 22 h 22"/>
                    <a:gd name="T8" fmla="*/ 0 w 22"/>
                    <a:gd name="T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2">
                      <a:moveTo>
                        <a:pt x="0" y="0"/>
                      </a:move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8" y="7"/>
                        <a:pt x="15" y="14"/>
                        <a:pt x="15" y="22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2" y="10"/>
                        <a:pt x="12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7" name="Freeform 64"/>
                <p:cNvSpPr>
                  <a:spLocks/>
                </p:cNvSpPr>
                <p:nvPr/>
              </p:nvSpPr>
              <p:spPr bwMode="auto">
                <a:xfrm>
                  <a:off x="5630863" y="4305301"/>
                  <a:ext cx="317500" cy="317500"/>
                </a:xfrm>
                <a:custGeom>
                  <a:avLst/>
                  <a:gdLst>
                    <a:gd name="T0" fmla="*/ 0 w 37"/>
                    <a:gd name="T1" fmla="*/ 0 h 37"/>
                    <a:gd name="T2" fmla="*/ 0 w 37"/>
                    <a:gd name="T3" fmla="*/ 7 h 37"/>
                    <a:gd name="T4" fmla="*/ 29 w 37"/>
                    <a:gd name="T5" fmla="*/ 37 h 37"/>
                    <a:gd name="T6" fmla="*/ 37 w 37"/>
                    <a:gd name="T7" fmla="*/ 37 h 37"/>
                    <a:gd name="T8" fmla="*/ 0 w 37"/>
                    <a:gd name="T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37">
                      <a:moveTo>
                        <a:pt x="0" y="0"/>
                      </a:move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16" y="7"/>
                        <a:pt x="29" y="21"/>
                        <a:pt x="29" y="37"/>
                      </a:cubicBezTo>
                      <a:cubicBezTo>
                        <a:pt x="37" y="37"/>
                        <a:pt x="37" y="37"/>
                        <a:pt x="37" y="37"/>
                      </a:cubicBezTo>
                      <a:cubicBezTo>
                        <a:pt x="37" y="17"/>
                        <a:pt x="2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" name="Freeform 65"/>
                <p:cNvSpPr>
                  <a:spLocks/>
                </p:cNvSpPr>
                <p:nvPr/>
              </p:nvSpPr>
              <p:spPr bwMode="auto">
                <a:xfrm>
                  <a:off x="5630863" y="4176713"/>
                  <a:ext cx="436563" cy="446088"/>
                </a:xfrm>
                <a:custGeom>
                  <a:avLst/>
                  <a:gdLst>
                    <a:gd name="T0" fmla="*/ 0 w 51"/>
                    <a:gd name="T1" fmla="*/ 0 h 52"/>
                    <a:gd name="T2" fmla="*/ 0 w 51"/>
                    <a:gd name="T3" fmla="*/ 8 h 52"/>
                    <a:gd name="T4" fmla="*/ 44 w 51"/>
                    <a:gd name="T5" fmla="*/ 52 h 52"/>
                    <a:gd name="T6" fmla="*/ 51 w 51"/>
                    <a:gd name="T7" fmla="*/ 52 h 52"/>
                    <a:gd name="T8" fmla="*/ 0 w 51"/>
                    <a:gd name="T9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1" h="52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4" y="8"/>
                        <a:pt x="44" y="27"/>
                        <a:pt x="44" y="52"/>
                      </a:cubicBezTo>
                      <a:cubicBezTo>
                        <a:pt x="51" y="52"/>
                        <a:pt x="51" y="52"/>
                        <a:pt x="51" y="52"/>
                      </a:cubicBezTo>
                      <a:cubicBezTo>
                        <a:pt x="51" y="23"/>
                        <a:pt x="28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49" name="Ryhmä 48"/>
            <p:cNvGrpSpPr/>
            <p:nvPr/>
          </p:nvGrpSpPr>
          <p:grpSpPr>
            <a:xfrm>
              <a:off x="5774368" y="1090613"/>
              <a:ext cx="1225550" cy="1225550"/>
              <a:chOff x="5202238" y="1125538"/>
              <a:chExt cx="1225550" cy="1225550"/>
            </a:xfrm>
          </p:grpSpPr>
          <p:sp>
            <p:nvSpPr>
              <p:cNvPr id="50" name="Oval 66"/>
              <p:cNvSpPr>
                <a:spLocks noChangeArrowheads="1"/>
              </p:cNvSpPr>
              <p:nvPr/>
            </p:nvSpPr>
            <p:spPr bwMode="auto">
              <a:xfrm>
                <a:off x="5237163" y="1160463"/>
                <a:ext cx="1155700" cy="1155700"/>
              </a:xfrm>
              <a:prstGeom prst="ellipse">
                <a:avLst/>
              </a:prstGeom>
              <a:solidFill>
                <a:srgbClr val="970769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Freeform 67"/>
              <p:cNvSpPr>
                <a:spLocks noEditPoints="1"/>
              </p:cNvSpPr>
              <p:nvPr/>
            </p:nvSpPr>
            <p:spPr bwMode="auto">
              <a:xfrm>
                <a:off x="5202238" y="1125538"/>
                <a:ext cx="1225550" cy="1225550"/>
              </a:xfrm>
              <a:custGeom>
                <a:avLst/>
                <a:gdLst>
                  <a:gd name="T0" fmla="*/ 71 w 143"/>
                  <a:gd name="T1" fmla="*/ 143 h 143"/>
                  <a:gd name="T2" fmla="*/ 0 w 143"/>
                  <a:gd name="T3" fmla="*/ 72 h 143"/>
                  <a:gd name="T4" fmla="*/ 71 w 143"/>
                  <a:gd name="T5" fmla="*/ 0 h 143"/>
                  <a:gd name="T6" fmla="*/ 143 w 143"/>
                  <a:gd name="T7" fmla="*/ 72 h 143"/>
                  <a:gd name="T8" fmla="*/ 71 w 143"/>
                  <a:gd name="T9" fmla="*/ 143 h 143"/>
                  <a:gd name="T10" fmla="*/ 71 w 143"/>
                  <a:gd name="T11" fmla="*/ 9 h 143"/>
                  <a:gd name="T12" fmla="*/ 9 w 143"/>
                  <a:gd name="T13" fmla="*/ 72 h 143"/>
                  <a:gd name="T14" fmla="*/ 71 w 143"/>
                  <a:gd name="T15" fmla="*/ 134 h 143"/>
                  <a:gd name="T16" fmla="*/ 134 w 143"/>
                  <a:gd name="T17" fmla="*/ 72 h 143"/>
                  <a:gd name="T18" fmla="*/ 71 w 143"/>
                  <a:gd name="T19" fmla="*/ 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3">
                    <a:moveTo>
                      <a:pt x="71" y="143"/>
                    </a:moveTo>
                    <a:cubicBezTo>
                      <a:pt x="32" y="143"/>
                      <a:pt x="0" y="111"/>
                      <a:pt x="0" y="72"/>
                    </a:cubicBezTo>
                    <a:cubicBezTo>
                      <a:pt x="0" y="32"/>
                      <a:pt x="32" y="0"/>
                      <a:pt x="71" y="0"/>
                    </a:cubicBezTo>
                    <a:cubicBezTo>
                      <a:pt x="111" y="0"/>
                      <a:pt x="143" y="32"/>
                      <a:pt x="143" y="72"/>
                    </a:cubicBezTo>
                    <a:cubicBezTo>
                      <a:pt x="143" y="111"/>
                      <a:pt x="111" y="143"/>
                      <a:pt x="71" y="143"/>
                    </a:cubicBezTo>
                    <a:close/>
                    <a:moveTo>
                      <a:pt x="71" y="9"/>
                    </a:moveTo>
                    <a:cubicBezTo>
                      <a:pt x="37" y="9"/>
                      <a:pt x="9" y="37"/>
                      <a:pt x="9" y="72"/>
                    </a:cubicBezTo>
                    <a:cubicBezTo>
                      <a:pt x="9" y="106"/>
                      <a:pt x="37" y="134"/>
                      <a:pt x="71" y="134"/>
                    </a:cubicBezTo>
                    <a:cubicBezTo>
                      <a:pt x="106" y="134"/>
                      <a:pt x="134" y="106"/>
                      <a:pt x="134" y="72"/>
                    </a:cubicBezTo>
                    <a:cubicBezTo>
                      <a:pt x="134" y="37"/>
                      <a:pt x="106" y="9"/>
                      <a:pt x="7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Freeform 68"/>
              <p:cNvSpPr>
                <a:spLocks/>
              </p:cNvSpPr>
              <p:nvPr/>
            </p:nvSpPr>
            <p:spPr bwMode="auto">
              <a:xfrm>
                <a:off x="5459413" y="1528763"/>
                <a:ext cx="703263" cy="446088"/>
              </a:xfrm>
              <a:custGeom>
                <a:avLst/>
                <a:gdLst>
                  <a:gd name="T0" fmla="*/ 73 w 82"/>
                  <a:gd name="T1" fmla="*/ 35 h 52"/>
                  <a:gd name="T2" fmla="*/ 66 w 82"/>
                  <a:gd name="T3" fmla="*/ 37 h 52"/>
                  <a:gd name="T4" fmla="*/ 50 w 82"/>
                  <a:gd name="T5" fmla="*/ 31 h 52"/>
                  <a:gd name="T6" fmla="*/ 51 w 82"/>
                  <a:gd name="T7" fmla="*/ 29 h 52"/>
                  <a:gd name="T8" fmla="*/ 50 w 82"/>
                  <a:gd name="T9" fmla="*/ 26 h 52"/>
                  <a:gd name="T10" fmla="*/ 63 w 82"/>
                  <a:gd name="T11" fmla="*/ 16 h 52"/>
                  <a:gd name="T12" fmla="*/ 68 w 82"/>
                  <a:gd name="T13" fmla="*/ 18 h 52"/>
                  <a:gd name="T14" fmla="*/ 78 w 82"/>
                  <a:gd name="T15" fmla="*/ 9 h 52"/>
                  <a:gd name="T16" fmla="*/ 68 w 82"/>
                  <a:gd name="T17" fmla="*/ 0 h 52"/>
                  <a:gd name="T18" fmla="*/ 59 w 82"/>
                  <a:gd name="T19" fmla="*/ 9 h 52"/>
                  <a:gd name="T20" fmla="*/ 59 w 82"/>
                  <a:gd name="T21" fmla="*/ 11 h 52"/>
                  <a:gd name="T22" fmla="*/ 46 w 82"/>
                  <a:gd name="T23" fmla="*/ 21 h 52"/>
                  <a:gd name="T24" fmla="*/ 41 w 82"/>
                  <a:gd name="T25" fmla="*/ 20 h 52"/>
                  <a:gd name="T26" fmla="*/ 32 w 82"/>
                  <a:gd name="T27" fmla="*/ 27 h 52"/>
                  <a:gd name="T28" fmla="*/ 19 w 82"/>
                  <a:gd name="T29" fmla="*/ 29 h 52"/>
                  <a:gd name="T30" fmla="*/ 13 w 82"/>
                  <a:gd name="T31" fmla="*/ 24 h 52"/>
                  <a:gd name="T32" fmla="*/ 1 w 82"/>
                  <a:gd name="T33" fmla="*/ 30 h 52"/>
                  <a:gd name="T34" fmla="*/ 8 w 82"/>
                  <a:gd name="T35" fmla="*/ 41 h 52"/>
                  <a:gd name="T36" fmla="*/ 19 w 82"/>
                  <a:gd name="T37" fmla="*/ 35 h 52"/>
                  <a:gd name="T38" fmla="*/ 33 w 82"/>
                  <a:gd name="T39" fmla="*/ 33 h 52"/>
                  <a:gd name="T40" fmla="*/ 41 w 82"/>
                  <a:gd name="T41" fmla="*/ 38 h 52"/>
                  <a:gd name="T42" fmla="*/ 47 w 82"/>
                  <a:gd name="T43" fmla="*/ 36 h 52"/>
                  <a:gd name="T44" fmla="*/ 63 w 82"/>
                  <a:gd name="T45" fmla="*/ 43 h 52"/>
                  <a:gd name="T46" fmla="*/ 63 w 82"/>
                  <a:gd name="T47" fmla="*/ 44 h 52"/>
                  <a:gd name="T48" fmla="*/ 73 w 82"/>
                  <a:gd name="T49" fmla="*/ 52 h 52"/>
                  <a:gd name="T50" fmla="*/ 82 w 82"/>
                  <a:gd name="T51" fmla="*/ 44 h 52"/>
                  <a:gd name="T52" fmla="*/ 73 w 82"/>
                  <a:gd name="T53" fmla="*/ 3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52">
                    <a:moveTo>
                      <a:pt x="73" y="35"/>
                    </a:moveTo>
                    <a:cubicBezTo>
                      <a:pt x="70" y="35"/>
                      <a:pt x="67" y="36"/>
                      <a:pt x="66" y="37"/>
                    </a:cubicBezTo>
                    <a:cubicBezTo>
                      <a:pt x="50" y="31"/>
                      <a:pt x="50" y="31"/>
                      <a:pt x="50" y="31"/>
                    </a:cubicBezTo>
                    <a:cubicBezTo>
                      <a:pt x="51" y="30"/>
                      <a:pt x="51" y="29"/>
                      <a:pt x="51" y="29"/>
                    </a:cubicBezTo>
                    <a:cubicBezTo>
                      <a:pt x="51" y="28"/>
                      <a:pt x="50" y="27"/>
                      <a:pt x="50" y="26"/>
                    </a:cubicBezTo>
                    <a:cubicBezTo>
                      <a:pt x="63" y="16"/>
                      <a:pt x="63" y="16"/>
                      <a:pt x="63" y="16"/>
                    </a:cubicBezTo>
                    <a:cubicBezTo>
                      <a:pt x="64" y="18"/>
                      <a:pt x="66" y="18"/>
                      <a:pt x="68" y="18"/>
                    </a:cubicBezTo>
                    <a:cubicBezTo>
                      <a:pt x="74" y="18"/>
                      <a:pt x="78" y="14"/>
                      <a:pt x="78" y="9"/>
                    </a:cubicBezTo>
                    <a:cubicBezTo>
                      <a:pt x="78" y="4"/>
                      <a:pt x="74" y="0"/>
                      <a:pt x="68" y="0"/>
                    </a:cubicBezTo>
                    <a:cubicBezTo>
                      <a:pt x="63" y="0"/>
                      <a:pt x="59" y="4"/>
                      <a:pt x="59" y="9"/>
                    </a:cubicBezTo>
                    <a:cubicBezTo>
                      <a:pt x="59" y="10"/>
                      <a:pt x="59" y="11"/>
                      <a:pt x="59" y="11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0"/>
                      <a:pt x="43" y="20"/>
                      <a:pt x="41" y="20"/>
                    </a:cubicBezTo>
                    <a:cubicBezTo>
                      <a:pt x="37" y="20"/>
                      <a:pt x="33" y="23"/>
                      <a:pt x="32" y="27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8" y="26"/>
                      <a:pt x="16" y="24"/>
                      <a:pt x="13" y="24"/>
                    </a:cubicBezTo>
                    <a:cubicBezTo>
                      <a:pt x="8" y="22"/>
                      <a:pt x="3" y="25"/>
                      <a:pt x="1" y="30"/>
                    </a:cubicBezTo>
                    <a:cubicBezTo>
                      <a:pt x="0" y="35"/>
                      <a:pt x="3" y="40"/>
                      <a:pt x="8" y="41"/>
                    </a:cubicBezTo>
                    <a:cubicBezTo>
                      <a:pt x="13" y="42"/>
                      <a:pt x="18" y="40"/>
                      <a:pt x="19" y="35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35" y="36"/>
                      <a:pt x="38" y="38"/>
                      <a:pt x="41" y="38"/>
                    </a:cubicBezTo>
                    <a:cubicBezTo>
                      <a:pt x="43" y="38"/>
                      <a:pt x="45" y="37"/>
                      <a:pt x="47" y="36"/>
                    </a:cubicBezTo>
                    <a:cubicBezTo>
                      <a:pt x="63" y="43"/>
                      <a:pt x="63" y="43"/>
                      <a:pt x="63" y="43"/>
                    </a:cubicBezTo>
                    <a:cubicBezTo>
                      <a:pt x="63" y="43"/>
                      <a:pt x="63" y="43"/>
                      <a:pt x="63" y="44"/>
                    </a:cubicBezTo>
                    <a:cubicBezTo>
                      <a:pt x="63" y="48"/>
                      <a:pt x="67" y="52"/>
                      <a:pt x="73" y="52"/>
                    </a:cubicBezTo>
                    <a:cubicBezTo>
                      <a:pt x="78" y="52"/>
                      <a:pt x="82" y="48"/>
                      <a:pt x="82" y="44"/>
                    </a:cubicBezTo>
                    <a:cubicBezTo>
                      <a:pt x="82" y="39"/>
                      <a:pt x="78" y="35"/>
                      <a:pt x="73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3" name="Ryhmä 52"/>
            <p:cNvGrpSpPr/>
            <p:nvPr/>
          </p:nvGrpSpPr>
          <p:grpSpPr>
            <a:xfrm>
              <a:off x="5774368" y="5092701"/>
              <a:ext cx="1225550" cy="1217613"/>
              <a:chOff x="5202238" y="5127626"/>
              <a:chExt cx="1225550" cy="1217613"/>
            </a:xfrm>
          </p:grpSpPr>
          <p:sp>
            <p:nvSpPr>
              <p:cNvPr id="54" name="Oval 69"/>
              <p:cNvSpPr>
                <a:spLocks noChangeArrowheads="1"/>
              </p:cNvSpPr>
              <p:nvPr/>
            </p:nvSpPr>
            <p:spPr bwMode="auto">
              <a:xfrm>
                <a:off x="5237163" y="5162551"/>
                <a:ext cx="1155700" cy="1147763"/>
              </a:xfrm>
              <a:prstGeom prst="ellipse">
                <a:avLst/>
              </a:prstGeom>
              <a:solidFill>
                <a:srgbClr val="970769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reeform 70"/>
              <p:cNvSpPr>
                <a:spLocks noEditPoints="1"/>
              </p:cNvSpPr>
              <p:nvPr/>
            </p:nvSpPr>
            <p:spPr bwMode="auto">
              <a:xfrm>
                <a:off x="5202238" y="5127626"/>
                <a:ext cx="1225550" cy="1217613"/>
              </a:xfrm>
              <a:custGeom>
                <a:avLst/>
                <a:gdLst>
                  <a:gd name="T0" fmla="*/ 71 w 143"/>
                  <a:gd name="T1" fmla="*/ 142 h 142"/>
                  <a:gd name="T2" fmla="*/ 0 w 143"/>
                  <a:gd name="T3" fmla="*/ 71 h 142"/>
                  <a:gd name="T4" fmla="*/ 71 w 143"/>
                  <a:gd name="T5" fmla="*/ 0 h 142"/>
                  <a:gd name="T6" fmla="*/ 143 w 143"/>
                  <a:gd name="T7" fmla="*/ 71 h 142"/>
                  <a:gd name="T8" fmla="*/ 71 w 143"/>
                  <a:gd name="T9" fmla="*/ 142 h 142"/>
                  <a:gd name="T10" fmla="*/ 71 w 143"/>
                  <a:gd name="T11" fmla="*/ 8 h 142"/>
                  <a:gd name="T12" fmla="*/ 9 w 143"/>
                  <a:gd name="T13" fmla="*/ 71 h 142"/>
                  <a:gd name="T14" fmla="*/ 71 w 143"/>
                  <a:gd name="T15" fmla="*/ 134 h 142"/>
                  <a:gd name="T16" fmla="*/ 134 w 143"/>
                  <a:gd name="T17" fmla="*/ 71 h 142"/>
                  <a:gd name="T18" fmla="*/ 71 w 143"/>
                  <a:gd name="T19" fmla="*/ 8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2">
                    <a:moveTo>
                      <a:pt x="71" y="142"/>
                    </a:moveTo>
                    <a:cubicBezTo>
                      <a:pt x="32" y="142"/>
                      <a:pt x="0" y="110"/>
                      <a:pt x="0" y="71"/>
                    </a:cubicBezTo>
                    <a:cubicBezTo>
                      <a:pt x="0" y="32"/>
                      <a:pt x="32" y="0"/>
                      <a:pt x="71" y="0"/>
                    </a:cubicBezTo>
                    <a:cubicBezTo>
                      <a:pt x="111" y="0"/>
                      <a:pt x="143" y="32"/>
                      <a:pt x="143" y="71"/>
                    </a:cubicBezTo>
                    <a:cubicBezTo>
                      <a:pt x="143" y="110"/>
                      <a:pt x="111" y="142"/>
                      <a:pt x="71" y="142"/>
                    </a:cubicBezTo>
                    <a:close/>
                    <a:moveTo>
                      <a:pt x="71" y="8"/>
                    </a:moveTo>
                    <a:cubicBezTo>
                      <a:pt x="37" y="8"/>
                      <a:pt x="9" y="36"/>
                      <a:pt x="9" y="71"/>
                    </a:cubicBezTo>
                    <a:cubicBezTo>
                      <a:pt x="9" y="106"/>
                      <a:pt x="37" y="134"/>
                      <a:pt x="71" y="134"/>
                    </a:cubicBezTo>
                    <a:cubicBezTo>
                      <a:pt x="106" y="134"/>
                      <a:pt x="134" y="106"/>
                      <a:pt x="134" y="71"/>
                    </a:cubicBezTo>
                    <a:cubicBezTo>
                      <a:pt x="134" y="36"/>
                      <a:pt x="106" y="8"/>
                      <a:pt x="71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6" name="Group 153"/>
              <p:cNvGrpSpPr/>
              <p:nvPr/>
            </p:nvGrpSpPr>
            <p:grpSpPr>
              <a:xfrm>
                <a:off x="5519738" y="5513388"/>
                <a:ext cx="590550" cy="446088"/>
                <a:chOff x="5519738" y="5513388"/>
                <a:chExt cx="590550" cy="446088"/>
              </a:xfrm>
            </p:grpSpPr>
            <p:sp>
              <p:nvSpPr>
                <p:cNvPr id="57" name="Freeform 71"/>
                <p:cNvSpPr>
                  <a:spLocks/>
                </p:cNvSpPr>
                <p:nvPr/>
              </p:nvSpPr>
              <p:spPr bwMode="auto">
                <a:xfrm>
                  <a:off x="5519738" y="5934076"/>
                  <a:ext cx="582613" cy="25400"/>
                </a:xfrm>
                <a:custGeom>
                  <a:avLst/>
                  <a:gdLst>
                    <a:gd name="T0" fmla="*/ 66 w 68"/>
                    <a:gd name="T1" fmla="*/ 1 h 3"/>
                    <a:gd name="T2" fmla="*/ 3 w 68"/>
                    <a:gd name="T3" fmla="*/ 1 h 3"/>
                    <a:gd name="T4" fmla="*/ 0 w 68"/>
                    <a:gd name="T5" fmla="*/ 0 h 3"/>
                    <a:gd name="T6" fmla="*/ 3 w 68"/>
                    <a:gd name="T7" fmla="*/ 3 h 3"/>
                    <a:gd name="T8" fmla="*/ 66 w 68"/>
                    <a:gd name="T9" fmla="*/ 3 h 3"/>
                    <a:gd name="T10" fmla="*/ 68 w 68"/>
                    <a:gd name="T11" fmla="*/ 0 h 3"/>
                    <a:gd name="T12" fmla="*/ 66 w 68"/>
                    <a:gd name="T13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8" h="3">
                      <a:moveTo>
                        <a:pt x="66" y="1"/>
                      </a:move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2" y="1"/>
                        <a:pt x="1" y="0"/>
                        <a:pt x="0" y="0"/>
                      </a:cubicBezTo>
                      <a:cubicBezTo>
                        <a:pt x="0" y="1"/>
                        <a:pt x="0" y="3"/>
                        <a:pt x="3" y="3"/>
                      </a:cubicBezTo>
                      <a:cubicBezTo>
                        <a:pt x="66" y="3"/>
                        <a:pt x="66" y="3"/>
                        <a:pt x="66" y="3"/>
                      </a:cubicBezTo>
                      <a:cubicBezTo>
                        <a:pt x="68" y="3"/>
                        <a:pt x="68" y="1"/>
                        <a:pt x="68" y="0"/>
                      </a:cubicBezTo>
                      <a:cubicBezTo>
                        <a:pt x="68" y="0"/>
                        <a:pt x="67" y="1"/>
                        <a:pt x="6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8" name="Freeform 72"/>
                <p:cNvSpPr>
                  <a:spLocks noEditPoints="1"/>
                </p:cNvSpPr>
                <p:nvPr/>
              </p:nvSpPr>
              <p:spPr bwMode="auto">
                <a:xfrm>
                  <a:off x="5519738" y="5513388"/>
                  <a:ext cx="590550" cy="403225"/>
                </a:xfrm>
                <a:custGeom>
                  <a:avLst/>
                  <a:gdLst>
                    <a:gd name="T0" fmla="*/ 68 w 69"/>
                    <a:gd name="T1" fmla="*/ 43 h 47"/>
                    <a:gd name="T2" fmla="*/ 61 w 69"/>
                    <a:gd name="T3" fmla="*/ 32 h 47"/>
                    <a:gd name="T4" fmla="*/ 61 w 69"/>
                    <a:gd name="T5" fmla="*/ 5 h 47"/>
                    <a:gd name="T6" fmla="*/ 56 w 69"/>
                    <a:gd name="T7" fmla="*/ 0 h 47"/>
                    <a:gd name="T8" fmla="*/ 13 w 69"/>
                    <a:gd name="T9" fmla="*/ 0 h 47"/>
                    <a:gd name="T10" fmla="*/ 7 w 69"/>
                    <a:gd name="T11" fmla="*/ 5 h 47"/>
                    <a:gd name="T12" fmla="*/ 7 w 69"/>
                    <a:gd name="T13" fmla="*/ 32 h 47"/>
                    <a:gd name="T14" fmla="*/ 1 w 69"/>
                    <a:gd name="T15" fmla="*/ 43 h 47"/>
                    <a:gd name="T16" fmla="*/ 1 w 69"/>
                    <a:gd name="T17" fmla="*/ 46 h 47"/>
                    <a:gd name="T18" fmla="*/ 3 w 69"/>
                    <a:gd name="T19" fmla="*/ 47 h 47"/>
                    <a:gd name="T20" fmla="*/ 66 w 69"/>
                    <a:gd name="T21" fmla="*/ 47 h 47"/>
                    <a:gd name="T22" fmla="*/ 69 w 69"/>
                    <a:gd name="T23" fmla="*/ 45 h 47"/>
                    <a:gd name="T24" fmla="*/ 68 w 69"/>
                    <a:gd name="T25" fmla="*/ 43 h 47"/>
                    <a:gd name="T26" fmla="*/ 11 w 69"/>
                    <a:gd name="T27" fmla="*/ 6 h 47"/>
                    <a:gd name="T28" fmla="*/ 12 w 69"/>
                    <a:gd name="T29" fmla="*/ 4 h 47"/>
                    <a:gd name="T30" fmla="*/ 13 w 69"/>
                    <a:gd name="T31" fmla="*/ 3 h 47"/>
                    <a:gd name="T32" fmla="*/ 55 w 69"/>
                    <a:gd name="T33" fmla="*/ 3 h 47"/>
                    <a:gd name="T34" fmla="*/ 57 w 69"/>
                    <a:gd name="T35" fmla="*/ 4 h 47"/>
                    <a:gd name="T36" fmla="*/ 58 w 69"/>
                    <a:gd name="T37" fmla="*/ 6 h 47"/>
                    <a:gd name="T38" fmla="*/ 58 w 69"/>
                    <a:gd name="T39" fmla="*/ 29 h 47"/>
                    <a:gd name="T40" fmla="*/ 57 w 69"/>
                    <a:gd name="T41" fmla="*/ 31 h 47"/>
                    <a:gd name="T42" fmla="*/ 55 w 69"/>
                    <a:gd name="T43" fmla="*/ 31 h 47"/>
                    <a:gd name="T44" fmla="*/ 13 w 69"/>
                    <a:gd name="T45" fmla="*/ 31 h 47"/>
                    <a:gd name="T46" fmla="*/ 12 w 69"/>
                    <a:gd name="T47" fmla="*/ 31 h 47"/>
                    <a:gd name="T48" fmla="*/ 11 w 69"/>
                    <a:gd name="T49" fmla="*/ 29 h 47"/>
                    <a:gd name="T50" fmla="*/ 11 w 69"/>
                    <a:gd name="T51" fmla="*/ 6 h 47"/>
                    <a:gd name="T52" fmla="*/ 10 w 69"/>
                    <a:gd name="T53" fmla="*/ 35 h 47"/>
                    <a:gd name="T54" fmla="*/ 59 w 69"/>
                    <a:gd name="T55" fmla="*/ 35 h 47"/>
                    <a:gd name="T56" fmla="*/ 60 w 69"/>
                    <a:gd name="T57" fmla="*/ 36 h 47"/>
                    <a:gd name="T58" fmla="*/ 9 w 69"/>
                    <a:gd name="T59" fmla="*/ 36 h 47"/>
                    <a:gd name="T60" fmla="*/ 10 w 69"/>
                    <a:gd name="T61" fmla="*/ 35 h 47"/>
                    <a:gd name="T62" fmla="*/ 8 w 69"/>
                    <a:gd name="T63" fmla="*/ 38 h 47"/>
                    <a:gd name="T64" fmla="*/ 61 w 69"/>
                    <a:gd name="T65" fmla="*/ 38 h 47"/>
                    <a:gd name="T66" fmla="*/ 62 w 69"/>
                    <a:gd name="T67" fmla="*/ 40 h 47"/>
                    <a:gd name="T68" fmla="*/ 7 w 69"/>
                    <a:gd name="T69" fmla="*/ 40 h 47"/>
                    <a:gd name="T70" fmla="*/ 8 w 69"/>
                    <a:gd name="T71" fmla="*/ 38 h 47"/>
                    <a:gd name="T72" fmla="*/ 23 w 69"/>
                    <a:gd name="T73" fmla="*/ 43 h 47"/>
                    <a:gd name="T74" fmla="*/ 5 w 69"/>
                    <a:gd name="T75" fmla="*/ 43 h 47"/>
                    <a:gd name="T76" fmla="*/ 6 w 69"/>
                    <a:gd name="T77" fmla="*/ 41 h 47"/>
                    <a:gd name="T78" fmla="*/ 24 w 69"/>
                    <a:gd name="T79" fmla="*/ 41 h 47"/>
                    <a:gd name="T80" fmla="*/ 23 w 69"/>
                    <a:gd name="T81" fmla="*/ 43 h 47"/>
                    <a:gd name="T82" fmla="*/ 46 w 69"/>
                    <a:gd name="T83" fmla="*/ 43 h 47"/>
                    <a:gd name="T84" fmla="*/ 45 w 69"/>
                    <a:gd name="T85" fmla="*/ 41 h 47"/>
                    <a:gd name="T86" fmla="*/ 63 w 69"/>
                    <a:gd name="T87" fmla="*/ 41 h 47"/>
                    <a:gd name="T88" fmla="*/ 64 w 69"/>
                    <a:gd name="T89" fmla="*/ 43 h 47"/>
                    <a:gd name="T90" fmla="*/ 46 w 69"/>
                    <a:gd name="T91" fmla="*/ 43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69" h="47">
                      <a:moveTo>
                        <a:pt x="68" y="43"/>
                      </a:moveTo>
                      <a:cubicBezTo>
                        <a:pt x="61" y="32"/>
                        <a:pt x="61" y="32"/>
                        <a:pt x="61" y="32"/>
                      </a:cubicBezTo>
                      <a:cubicBezTo>
                        <a:pt x="61" y="5"/>
                        <a:pt x="61" y="5"/>
                        <a:pt x="61" y="5"/>
                      </a:cubicBezTo>
                      <a:cubicBezTo>
                        <a:pt x="61" y="2"/>
                        <a:pt x="59" y="0"/>
                        <a:pt x="56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0" y="0"/>
                        <a:pt x="7" y="2"/>
                        <a:pt x="7" y="5"/>
                      </a:cubicBezTo>
                      <a:cubicBezTo>
                        <a:pt x="7" y="32"/>
                        <a:pt x="7" y="32"/>
                        <a:pt x="7" y="32"/>
                      </a:cubicBezTo>
                      <a:cubicBezTo>
                        <a:pt x="1" y="43"/>
                        <a:pt x="1" y="43"/>
                        <a:pt x="1" y="43"/>
                      </a:cubicBezTo>
                      <a:cubicBezTo>
                        <a:pt x="0" y="44"/>
                        <a:pt x="0" y="45"/>
                        <a:pt x="1" y="46"/>
                      </a:cubicBezTo>
                      <a:cubicBezTo>
                        <a:pt x="1" y="46"/>
                        <a:pt x="2" y="47"/>
                        <a:pt x="3" y="47"/>
                      </a:cubicBezTo>
                      <a:cubicBezTo>
                        <a:pt x="66" y="47"/>
                        <a:pt x="66" y="47"/>
                        <a:pt x="66" y="47"/>
                      </a:cubicBezTo>
                      <a:cubicBezTo>
                        <a:pt x="67" y="47"/>
                        <a:pt x="68" y="46"/>
                        <a:pt x="69" y="45"/>
                      </a:cubicBezTo>
                      <a:cubicBezTo>
                        <a:pt x="69" y="44"/>
                        <a:pt x="68" y="43"/>
                        <a:pt x="68" y="43"/>
                      </a:cubicBezTo>
                      <a:close/>
                      <a:moveTo>
                        <a:pt x="11" y="6"/>
                      </a:moveTo>
                      <a:cubicBezTo>
                        <a:pt x="11" y="5"/>
                        <a:pt x="11" y="5"/>
                        <a:pt x="12" y="4"/>
                      </a:cubicBezTo>
                      <a:cubicBezTo>
                        <a:pt x="12" y="4"/>
                        <a:pt x="13" y="3"/>
                        <a:pt x="13" y="3"/>
                      </a:cubicBezTo>
                      <a:cubicBezTo>
                        <a:pt x="55" y="3"/>
                        <a:pt x="55" y="3"/>
                        <a:pt x="55" y="3"/>
                      </a:cubicBezTo>
                      <a:cubicBezTo>
                        <a:pt x="56" y="3"/>
                        <a:pt x="57" y="4"/>
                        <a:pt x="57" y="4"/>
                      </a:cubicBezTo>
                      <a:cubicBezTo>
                        <a:pt x="58" y="5"/>
                        <a:pt x="58" y="5"/>
                        <a:pt x="58" y="6"/>
                      </a:cubicBezTo>
                      <a:cubicBezTo>
                        <a:pt x="58" y="29"/>
                        <a:pt x="58" y="29"/>
                        <a:pt x="58" y="29"/>
                      </a:cubicBezTo>
                      <a:cubicBezTo>
                        <a:pt x="58" y="30"/>
                        <a:pt x="58" y="30"/>
                        <a:pt x="57" y="31"/>
                      </a:cubicBezTo>
                      <a:cubicBezTo>
                        <a:pt x="57" y="31"/>
                        <a:pt x="56" y="31"/>
                        <a:pt x="55" y="31"/>
                      </a:cubicBezTo>
                      <a:cubicBezTo>
                        <a:pt x="13" y="31"/>
                        <a:pt x="13" y="31"/>
                        <a:pt x="13" y="31"/>
                      </a:cubicBezTo>
                      <a:cubicBezTo>
                        <a:pt x="13" y="31"/>
                        <a:pt x="12" y="31"/>
                        <a:pt x="12" y="31"/>
                      </a:cubicBezTo>
                      <a:cubicBezTo>
                        <a:pt x="11" y="30"/>
                        <a:pt x="11" y="30"/>
                        <a:pt x="11" y="29"/>
                      </a:cubicBezTo>
                      <a:lnTo>
                        <a:pt x="11" y="6"/>
                      </a:lnTo>
                      <a:close/>
                      <a:moveTo>
                        <a:pt x="10" y="35"/>
                      </a:moveTo>
                      <a:cubicBezTo>
                        <a:pt x="59" y="35"/>
                        <a:pt x="59" y="35"/>
                        <a:pt x="59" y="35"/>
                      </a:cubicBezTo>
                      <a:cubicBezTo>
                        <a:pt x="60" y="36"/>
                        <a:pt x="60" y="36"/>
                        <a:pt x="60" y="36"/>
                      </a:cubicBezTo>
                      <a:cubicBezTo>
                        <a:pt x="9" y="36"/>
                        <a:pt x="9" y="36"/>
                        <a:pt x="9" y="36"/>
                      </a:cubicBezTo>
                      <a:lnTo>
                        <a:pt x="10" y="35"/>
                      </a:lnTo>
                      <a:close/>
                      <a:moveTo>
                        <a:pt x="8" y="38"/>
                      </a:move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40"/>
                        <a:pt x="62" y="40"/>
                        <a:pt x="62" y="40"/>
                      </a:cubicBezTo>
                      <a:cubicBezTo>
                        <a:pt x="7" y="40"/>
                        <a:pt x="7" y="40"/>
                        <a:pt x="7" y="40"/>
                      </a:cubicBezTo>
                      <a:lnTo>
                        <a:pt x="8" y="38"/>
                      </a:lnTo>
                      <a:close/>
                      <a:moveTo>
                        <a:pt x="23" y="43"/>
                      </a:moveTo>
                      <a:cubicBezTo>
                        <a:pt x="5" y="43"/>
                        <a:pt x="5" y="43"/>
                        <a:pt x="5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24" y="41"/>
                        <a:pt x="24" y="41"/>
                        <a:pt x="24" y="41"/>
                      </a:cubicBezTo>
                      <a:lnTo>
                        <a:pt x="23" y="43"/>
                      </a:lnTo>
                      <a:close/>
                      <a:moveTo>
                        <a:pt x="46" y="43"/>
                      </a:moveTo>
                      <a:cubicBezTo>
                        <a:pt x="45" y="41"/>
                        <a:pt x="45" y="41"/>
                        <a:pt x="45" y="41"/>
                      </a:cubicBezTo>
                      <a:cubicBezTo>
                        <a:pt x="63" y="41"/>
                        <a:pt x="63" y="41"/>
                        <a:pt x="63" y="41"/>
                      </a:cubicBezTo>
                      <a:cubicBezTo>
                        <a:pt x="64" y="43"/>
                        <a:pt x="64" y="43"/>
                        <a:pt x="64" y="43"/>
                      </a:cubicBezTo>
                      <a:lnTo>
                        <a:pt x="46" y="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" name="Freeform 73"/>
                <p:cNvSpPr>
                  <a:spLocks noEditPoints="1"/>
                </p:cNvSpPr>
                <p:nvPr/>
              </p:nvSpPr>
              <p:spPr bwMode="auto">
                <a:xfrm>
                  <a:off x="5716588" y="5583238"/>
                  <a:ext cx="196850" cy="171450"/>
                </a:xfrm>
                <a:custGeom>
                  <a:avLst/>
                  <a:gdLst>
                    <a:gd name="T0" fmla="*/ 8 w 23"/>
                    <a:gd name="T1" fmla="*/ 19 h 20"/>
                    <a:gd name="T2" fmla="*/ 11 w 23"/>
                    <a:gd name="T3" fmla="*/ 20 h 20"/>
                    <a:gd name="T4" fmla="*/ 21 w 23"/>
                    <a:gd name="T5" fmla="*/ 13 h 20"/>
                    <a:gd name="T6" fmla="*/ 15 w 23"/>
                    <a:gd name="T7" fmla="*/ 0 h 20"/>
                    <a:gd name="T8" fmla="*/ 11 w 23"/>
                    <a:gd name="T9" fmla="*/ 0 h 20"/>
                    <a:gd name="T10" fmla="*/ 2 w 23"/>
                    <a:gd name="T11" fmla="*/ 6 h 20"/>
                    <a:gd name="T12" fmla="*/ 8 w 23"/>
                    <a:gd name="T13" fmla="*/ 19 h 20"/>
                    <a:gd name="T14" fmla="*/ 10 w 23"/>
                    <a:gd name="T15" fmla="*/ 4 h 20"/>
                    <a:gd name="T16" fmla="*/ 11 w 23"/>
                    <a:gd name="T17" fmla="*/ 3 h 20"/>
                    <a:gd name="T18" fmla="*/ 13 w 23"/>
                    <a:gd name="T19" fmla="*/ 4 h 20"/>
                    <a:gd name="T20" fmla="*/ 13 w 23"/>
                    <a:gd name="T21" fmla="*/ 5 h 20"/>
                    <a:gd name="T22" fmla="*/ 13 w 23"/>
                    <a:gd name="T23" fmla="*/ 6 h 20"/>
                    <a:gd name="T24" fmla="*/ 11 w 23"/>
                    <a:gd name="T25" fmla="*/ 7 h 20"/>
                    <a:gd name="T26" fmla="*/ 10 w 23"/>
                    <a:gd name="T27" fmla="*/ 6 h 20"/>
                    <a:gd name="T28" fmla="*/ 10 w 23"/>
                    <a:gd name="T29" fmla="*/ 5 h 20"/>
                    <a:gd name="T30" fmla="*/ 10 w 23"/>
                    <a:gd name="T31" fmla="*/ 4 h 20"/>
                    <a:gd name="T32" fmla="*/ 9 w 23"/>
                    <a:gd name="T33" fmla="*/ 15 h 20"/>
                    <a:gd name="T34" fmla="*/ 10 w 23"/>
                    <a:gd name="T35" fmla="*/ 15 h 20"/>
                    <a:gd name="T36" fmla="*/ 10 w 23"/>
                    <a:gd name="T37" fmla="*/ 10 h 20"/>
                    <a:gd name="T38" fmla="*/ 9 w 23"/>
                    <a:gd name="T39" fmla="*/ 10 h 20"/>
                    <a:gd name="T40" fmla="*/ 9 w 23"/>
                    <a:gd name="T41" fmla="*/ 8 h 20"/>
                    <a:gd name="T42" fmla="*/ 13 w 23"/>
                    <a:gd name="T43" fmla="*/ 8 h 20"/>
                    <a:gd name="T44" fmla="*/ 13 w 23"/>
                    <a:gd name="T45" fmla="*/ 15 h 20"/>
                    <a:gd name="T46" fmla="*/ 14 w 23"/>
                    <a:gd name="T47" fmla="*/ 15 h 20"/>
                    <a:gd name="T48" fmla="*/ 14 w 23"/>
                    <a:gd name="T49" fmla="*/ 17 h 20"/>
                    <a:gd name="T50" fmla="*/ 9 w 23"/>
                    <a:gd name="T51" fmla="*/ 17 h 20"/>
                    <a:gd name="T52" fmla="*/ 9 w 23"/>
                    <a:gd name="T53" fmla="*/ 1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3" h="20">
                      <a:moveTo>
                        <a:pt x="8" y="19"/>
                      </a:moveTo>
                      <a:cubicBezTo>
                        <a:pt x="9" y="20"/>
                        <a:pt x="10" y="20"/>
                        <a:pt x="11" y="20"/>
                      </a:cubicBezTo>
                      <a:cubicBezTo>
                        <a:pt x="16" y="20"/>
                        <a:pt x="20" y="17"/>
                        <a:pt x="21" y="13"/>
                      </a:cubicBezTo>
                      <a:cubicBezTo>
                        <a:pt x="23" y="8"/>
                        <a:pt x="20" y="2"/>
                        <a:pt x="15" y="0"/>
                      </a:cubicBezTo>
                      <a:cubicBezTo>
                        <a:pt x="14" y="0"/>
                        <a:pt x="13" y="0"/>
                        <a:pt x="11" y="0"/>
                      </a:cubicBezTo>
                      <a:cubicBezTo>
                        <a:pt x="7" y="0"/>
                        <a:pt x="3" y="2"/>
                        <a:pt x="2" y="6"/>
                      </a:cubicBezTo>
                      <a:cubicBezTo>
                        <a:pt x="0" y="12"/>
                        <a:pt x="3" y="17"/>
                        <a:pt x="8" y="19"/>
                      </a:cubicBezTo>
                      <a:close/>
                      <a:moveTo>
                        <a:pt x="10" y="4"/>
                      </a:moveTo>
                      <a:cubicBezTo>
                        <a:pt x="11" y="3"/>
                        <a:pt x="11" y="3"/>
                        <a:pt x="11" y="3"/>
                      </a:cubicBezTo>
                      <a:cubicBezTo>
                        <a:pt x="12" y="3"/>
                        <a:pt x="12" y="3"/>
                        <a:pt x="13" y="4"/>
                      </a:cubicBezTo>
                      <a:cubicBezTo>
                        <a:pt x="13" y="4"/>
                        <a:pt x="13" y="5"/>
                        <a:pt x="13" y="5"/>
                      </a:cubicBezTo>
                      <a:cubicBezTo>
                        <a:pt x="13" y="5"/>
                        <a:pt x="13" y="6"/>
                        <a:pt x="13" y="6"/>
                      </a:cubicBezTo>
                      <a:cubicBezTo>
                        <a:pt x="12" y="7"/>
                        <a:pt x="12" y="7"/>
                        <a:pt x="11" y="7"/>
                      </a:cubicBezTo>
                      <a:cubicBezTo>
                        <a:pt x="11" y="7"/>
                        <a:pt x="11" y="7"/>
                        <a:pt x="10" y="6"/>
                      </a:cubicBezTo>
                      <a:cubicBezTo>
                        <a:pt x="10" y="6"/>
                        <a:pt x="10" y="5"/>
                        <a:pt x="10" y="5"/>
                      </a:cubicBezTo>
                      <a:cubicBezTo>
                        <a:pt x="10" y="5"/>
                        <a:pt x="10" y="4"/>
                        <a:pt x="10" y="4"/>
                      </a:cubicBezTo>
                      <a:close/>
                      <a:moveTo>
                        <a:pt x="9" y="15"/>
                      </a:moveTo>
                      <a:cubicBezTo>
                        <a:pt x="10" y="15"/>
                        <a:pt x="10" y="15"/>
                        <a:pt x="10" y="15"/>
                      </a:cubicBezTo>
                      <a:cubicBezTo>
                        <a:pt x="10" y="10"/>
                        <a:pt x="10" y="10"/>
                        <a:pt x="10" y="10"/>
                      </a:cubicBezTo>
                      <a:cubicBezTo>
                        <a:pt x="9" y="10"/>
                        <a:pt x="9" y="10"/>
                        <a:pt x="9" y="10"/>
                      </a:cubicBezTo>
                      <a:cubicBezTo>
                        <a:pt x="9" y="8"/>
                        <a:pt x="9" y="8"/>
                        <a:pt x="9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15"/>
                        <a:pt x="13" y="15"/>
                        <a:pt x="13" y="15"/>
                      </a:cubicBezTo>
                      <a:cubicBezTo>
                        <a:pt x="14" y="15"/>
                        <a:pt x="14" y="15"/>
                        <a:pt x="14" y="15"/>
                      </a:cubicBezTo>
                      <a:cubicBezTo>
                        <a:pt x="14" y="17"/>
                        <a:pt x="14" y="17"/>
                        <a:pt x="14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lnTo>
                        <a:pt x="9" y="1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fi-FI" kern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60" name="Group 112"/>
            <p:cNvGrpSpPr/>
            <p:nvPr/>
          </p:nvGrpSpPr>
          <p:grpSpPr>
            <a:xfrm>
              <a:off x="2942342" y="4547808"/>
              <a:ext cx="1213668" cy="741125"/>
              <a:chOff x="6885258" y="1124744"/>
              <a:chExt cx="919466" cy="561471"/>
            </a:xfrm>
            <a:solidFill>
              <a:schemeClr val="bg1"/>
            </a:solidFill>
          </p:grpSpPr>
          <p:sp>
            <p:nvSpPr>
              <p:cNvPr id="61" name="Freeform 5"/>
              <p:cNvSpPr>
                <a:spLocks/>
              </p:cNvSpPr>
              <p:nvPr/>
            </p:nvSpPr>
            <p:spPr bwMode="auto">
              <a:xfrm>
                <a:off x="7514045" y="1260905"/>
                <a:ext cx="19889" cy="18359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2 h 2"/>
                  <a:gd name="T4" fmla="*/ 2 w 2"/>
                  <a:gd name="T5" fmla="*/ 2 h 2"/>
                  <a:gd name="T6" fmla="*/ 1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Oval 6"/>
              <p:cNvSpPr>
                <a:spLocks noChangeArrowheads="1"/>
              </p:cNvSpPr>
              <p:nvPr/>
            </p:nvSpPr>
            <p:spPr bwMode="auto">
              <a:xfrm>
                <a:off x="7514045" y="1511807"/>
                <a:ext cx="19889" cy="5813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Freeform 7"/>
              <p:cNvSpPr>
                <a:spLocks/>
              </p:cNvSpPr>
              <p:nvPr/>
            </p:nvSpPr>
            <p:spPr bwMode="auto">
              <a:xfrm>
                <a:off x="7668564" y="1337399"/>
                <a:ext cx="107093" cy="48957"/>
              </a:xfrm>
              <a:custGeom>
                <a:avLst/>
                <a:gdLst>
                  <a:gd name="T0" fmla="*/ 3 w 11"/>
                  <a:gd name="T1" fmla="*/ 5 h 5"/>
                  <a:gd name="T2" fmla="*/ 11 w 11"/>
                  <a:gd name="T3" fmla="*/ 2 h 5"/>
                  <a:gd name="T4" fmla="*/ 7 w 11"/>
                  <a:gd name="T5" fmla="*/ 0 h 5"/>
                  <a:gd name="T6" fmla="*/ 3 w 11"/>
                  <a:gd name="T7" fmla="*/ 1 h 5"/>
                  <a:gd name="T8" fmla="*/ 3 w 11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5">
                    <a:moveTo>
                      <a:pt x="3" y="5"/>
                    </a:moveTo>
                    <a:cubicBezTo>
                      <a:pt x="6" y="5"/>
                      <a:pt x="9" y="4"/>
                      <a:pt x="11" y="2"/>
                    </a:cubicBezTo>
                    <a:cubicBezTo>
                      <a:pt x="10" y="2"/>
                      <a:pt x="8" y="1"/>
                      <a:pt x="7" y="0"/>
                    </a:cubicBezTo>
                    <a:cubicBezTo>
                      <a:pt x="6" y="1"/>
                      <a:pt x="5" y="1"/>
                      <a:pt x="3" y="1"/>
                    </a:cubicBezTo>
                    <a:cubicBezTo>
                      <a:pt x="0" y="1"/>
                      <a:pt x="0" y="5"/>
                      <a:pt x="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Freeform 8"/>
              <p:cNvSpPr>
                <a:spLocks/>
              </p:cNvSpPr>
              <p:nvPr/>
            </p:nvSpPr>
            <p:spPr bwMode="auto">
              <a:xfrm>
                <a:off x="7426841" y="1250195"/>
                <a:ext cx="78025" cy="29068"/>
              </a:xfrm>
              <a:custGeom>
                <a:avLst/>
                <a:gdLst>
                  <a:gd name="T0" fmla="*/ 7 w 8"/>
                  <a:gd name="T1" fmla="*/ 3 h 3"/>
                  <a:gd name="T2" fmla="*/ 8 w 8"/>
                  <a:gd name="T3" fmla="*/ 0 h 3"/>
                  <a:gd name="T4" fmla="*/ 8 w 8"/>
                  <a:gd name="T5" fmla="*/ 0 h 3"/>
                  <a:gd name="T6" fmla="*/ 3 w 8"/>
                  <a:gd name="T7" fmla="*/ 0 h 3"/>
                  <a:gd name="T8" fmla="*/ 0 w 8"/>
                  <a:gd name="T9" fmla="*/ 0 h 3"/>
                  <a:gd name="T10" fmla="*/ 4 w 8"/>
                  <a:gd name="T11" fmla="*/ 3 h 3"/>
                  <a:gd name="T12" fmla="*/ 7 w 8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">
                    <a:moveTo>
                      <a:pt x="7" y="3"/>
                    </a:moveTo>
                    <a:cubicBezTo>
                      <a:pt x="7" y="2"/>
                      <a:pt x="8" y="1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5" y="0"/>
                      <a:pt x="3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4" y="3"/>
                      <a:pt x="4" y="3"/>
                      <a:pt x="4" y="3"/>
                    </a:cubicBezTo>
                    <a:lnTo>
                      <a:pt x="7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Freeform 9"/>
              <p:cNvSpPr>
                <a:spLocks/>
              </p:cNvSpPr>
              <p:nvPr/>
            </p:nvSpPr>
            <p:spPr bwMode="auto">
              <a:xfrm>
                <a:off x="7388594" y="1491919"/>
                <a:ext cx="125451" cy="97913"/>
              </a:xfrm>
              <a:custGeom>
                <a:avLst/>
                <a:gdLst>
                  <a:gd name="T0" fmla="*/ 11 w 13"/>
                  <a:gd name="T1" fmla="*/ 5 h 10"/>
                  <a:gd name="T2" fmla="*/ 13 w 13"/>
                  <a:gd name="T3" fmla="*/ 1 h 10"/>
                  <a:gd name="T4" fmla="*/ 12 w 13"/>
                  <a:gd name="T5" fmla="*/ 0 h 10"/>
                  <a:gd name="T6" fmla="*/ 10 w 13"/>
                  <a:gd name="T7" fmla="*/ 0 h 10"/>
                  <a:gd name="T8" fmla="*/ 0 w 13"/>
                  <a:gd name="T9" fmla="*/ 7 h 10"/>
                  <a:gd name="T10" fmla="*/ 7 w 13"/>
                  <a:gd name="T11" fmla="*/ 10 h 10"/>
                  <a:gd name="T12" fmla="*/ 12 w 13"/>
                  <a:gd name="T13" fmla="*/ 10 h 10"/>
                  <a:gd name="T14" fmla="*/ 13 w 13"/>
                  <a:gd name="T15" fmla="*/ 9 h 10"/>
                  <a:gd name="T16" fmla="*/ 11 w 13"/>
                  <a:gd name="T1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0">
                    <a:moveTo>
                      <a:pt x="11" y="5"/>
                    </a:moveTo>
                    <a:cubicBezTo>
                      <a:pt x="11" y="3"/>
                      <a:pt x="12" y="1"/>
                      <a:pt x="13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1" y="0"/>
                      <a:pt x="1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9"/>
                      <a:pt x="4" y="10"/>
                      <a:pt x="7" y="10"/>
                    </a:cubicBezTo>
                    <a:cubicBezTo>
                      <a:pt x="9" y="10"/>
                      <a:pt x="11" y="10"/>
                      <a:pt x="12" y="10"/>
                    </a:cubicBezTo>
                    <a:cubicBezTo>
                      <a:pt x="12" y="10"/>
                      <a:pt x="12" y="10"/>
                      <a:pt x="13" y="9"/>
                    </a:cubicBezTo>
                    <a:cubicBezTo>
                      <a:pt x="12" y="9"/>
                      <a:pt x="11" y="7"/>
                      <a:pt x="1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Freeform 10"/>
              <p:cNvSpPr>
                <a:spLocks/>
              </p:cNvSpPr>
              <p:nvPr/>
            </p:nvSpPr>
            <p:spPr bwMode="auto">
              <a:xfrm>
                <a:off x="7165229" y="1124744"/>
                <a:ext cx="252433" cy="154519"/>
              </a:xfrm>
              <a:custGeom>
                <a:avLst/>
                <a:gdLst>
                  <a:gd name="T0" fmla="*/ 7 w 26"/>
                  <a:gd name="T1" fmla="*/ 16 h 16"/>
                  <a:gd name="T2" fmla="*/ 26 w 26"/>
                  <a:gd name="T3" fmla="*/ 16 h 16"/>
                  <a:gd name="T4" fmla="*/ 7 w 26"/>
                  <a:gd name="T5" fmla="*/ 0 h 16"/>
                  <a:gd name="T6" fmla="*/ 0 w 26"/>
                  <a:gd name="T7" fmla="*/ 0 h 16"/>
                  <a:gd name="T8" fmla="*/ 7 w 26"/>
                  <a:gd name="T9" fmla="*/ 16 h 16"/>
                  <a:gd name="T10" fmla="*/ 7 w 26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" h="16">
                    <a:moveTo>
                      <a:pt x="7" y="16"/>
                    </a:moveTo>
                    <a:cubicBezTo>
                      <a:pt x="26" y="16"/>
                      <a:pt x="26" y="16"/>
                      <a:pt x="26" y="16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6" y="13"/>
                      <a:pt x="7" y="16"/>
                    </a:cubicBezTo>
                    <a:cubicBezTo>
                      <a:pt x="7" y="16"/>
                      <a:pt x="7" y="16"/>
                      <a:pt x="7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Freeform 11"/>
              <p:cNvSpPr>
                <a:spLocks noEditPoints="1"/>
              </p:cNvSpPr>
              <p:nvPr/>
            </p:nvSpPr>
            <p:spPr bwMode="auto">
              <a:xfrm>
                <a:off x="6885258" y="1133923"/>
                <a:ext cx="919466" cy="552292"/>
              </a:xfrm>
              <a:custGeom>
                <a:avLst/>
                <a:gdLst>
                  <a:gd name="T0" fmla="*/ 93 w 95"/>
                  <a:gd name="T1" fmla="*/ 25 h 57"/>
                  <a:gd name="T2" fmla="*/ 93 w 95"/>
                  <a:gd name="T3" fmla="*/ 25 h 57"/>
                  <a:gd name="T4" fmla="*/ 84 w 95"/>
                  <a:gd name="T5" fmla="*/ 28 h 57"/>
                  <a:gd name="T6" fmla="*/ 84 w 95"/>
                  <a:gd name="T7" fmla="*/ 28 h 57"/>
                  <a:gd name="T8" fmla="*/ 80 w 95"/>
                  <a:gd name="T9" fmla="*/ 24 h 57"/>
                  <a:gd name="T10" fmla="*/ 84 w 95"/>
                  <a:gd name="T11" fmla="*/ 20 h 57"/>
                  <a:gd name="T12" fmla="*/ 85 w 95"/>
                  <a:gd name="T13" fmla="*/ 20 h 57"/>
                  <a:gd name="T14" fmla="*/ 74 w 95"/>
                  <a:gd name="T15" fmla="*/ 18 h 57"/>
                  <a:gd name="T16" fmla="*/ 59 w 95"/>
                  <a:gd name="T17" fmla="*/ 18 h 57"/>
                  <a:gd name="T18" fmla="*/ 37 w 95"/>
                  <a:gd name="T19" fmla="*/ 18 h 57"/>
                  <a:gd name="T20" fmla="*/ 26 w 95"/>
                  <a:gd name="T21" fmla="*/ 18 h 57"/>
                  <a:gd name="T22" fmla="*/ 14 w 95"/>
                  <a:gd name="T23" fmla="*/ 12 h 57"/>
                  <a:gd name="T24" fmla="*/ 5 w 95"/>
                  <a:gd name="T25" fmla="*/ 0 h 57"/>
                  <a:gd name="T26" fmla="*/ 0 w 95"/>
                  <a:gd name="T27" fmla="*/ 0 h 57"/>
                  <a:gd name="T28" fmla="*/ 5 w 95"/>
                  <a:gd name="T29" fmla="*/ 18 h 57"/>
                  <a:gd name="T30" fmla="*/ 5 w 95"/>
                  <a:gd name="T31" fmla="*/ 18 h 57"/>
                  <a:gd name="T32" fmla="*/ 5 w 95"/>
                  <a:gd name="T33" fmla="*/ 24 h 57"/>
                  <a:gd name="T34" fmla="*/ 33 w 95"/>
                  <a:gd name="T35" fmla="*/ 32 h 57"/>
                  <a:gd name="T36" fmla="*/ 36 w 95"/>
                  <a:gd name="T37" fmla="*/ 32 h 57"/>
                  <a:gd name="T38" fmla="*/ 32 w 95"/>
                  <a:gd name="T39" fmla="*/ 42 h 57"/>
                  <a:gd name="T40" fmla="*/ 19 w 95"/>
                  <a:gd name="T41" fmla="*/ 57 h 57"/>
                  <a:gd name="T42" fmla="*/ 27 w 95"/>
                  <a:gd name="T43" fmla="*/ 57 h 57"/>
                  <a:gd name="T44" fmla="*/ 65 w 95"/>
                  <a:gd name="T45" fmla="*/ 32 h 57"/>
                  <a:gd name="T46" fmla="*/ 83 w 95"/>
                  <a:gd name="T47" fmla="*/ 32 h 57"/>
                  <a:gd name="T48" fmla="*/ 95 w 95"/>
                  <a:gd name="T49" fmla="*/ 27 h 57"/>
                  <a:gd name="T50" fmla="*/ 93 w 95"/>
                  <a:gd name="T51" fmla="*/ 25 h 57"/>
                  <a:gd name="T52" fmla="*/ 32 w 95"/>
                  <a:gd name="T53" fmla="*/ 27 h 57"/>
                  <a:gd name="T54" fmla="*/ 30 w 95"/>
                  <a:gd name="T55" fmla="*/ 25 h 57"/>
                  <a:gd name="T56" fmla="*/ 32 w 95"/>
                  <a:gd name="T57" fmla="*/ 23 h 57"/>
                  <a:gd name="T58" fmla="*/ 33 w 95"/>
                  <a:gd name="T59" fmla="*/ 25 h 57"/>
                  <a:gd name="T60" fmla="*/ 32 w 95"/>
                  <a:gd name="T61" fmla="*/ 27 h 57"/>
                  <a:gd name="T62" fmla="*/ 38 w 95"/>
                  <a:gd name="T63" fmla="*/ 27 h 57"/>
                  <a:gd name="T64" fmla="*/ 37 w 95"/>
                  <a:gd name="T65" fmla="*/ 25 h 57"/>
                  <a:gd name="T66" fmla="*/ 38 w 95"/>
                  <a:gd name="T67" fmla="*/ 23 h 57"/>
                  <a:gd name="T68" fmla="*/ 40 w 95"/>
                  <a:gd name="T69" fmla="*/ 25 h 57"/>
                  <a:gd name="T70" fmla="*/ 38 w 95"/>
                  <a:gd name="T71" fmla="*/ 27 h 57"/>
                  <a:gd name="T72" fmla="*/ 45 w 95"/>
                  <a:gd name="T73" fmla="*/ 27 h 57"/>
                  <a:gd name="T74" fmla="*/ 44 w 95"/>
                  <a:gd name="T75" fmla="*/ 25 h 57"/>
                  <a:gd name="T76" fmla="*/ 45 w 95"/>
                  <a:gd name="T77" fmla="*/ 23 h 57"/>
                  <a:gd name="T78" fmla="*/ 47 w 95"/>
                  <a:gd name="T79" fmla="*/ 25 h 57"/>
                  <a:gd name="T80" fmla="*/ 45 w 95"/>
                  <a:gd name="T81" fmla="*/ 27 h 57"/>
                  <a:gd name="T82" fmla="*/ 52 w 95"/>
                  <a:gd name="T83" fmla="*/ 27 h 57"/>
                  <a:gd name="T84" fmla="*/ 50 w 95"/>
                  <a:gd name="T85" fmla="*/ 25 h 57"/>
                  <a:gd name="T86" fmla="*/ 52 w 95"/>
                  <a:gd name="T87" fmla="*/ 23 h 57"/>
                  <a:gd name="T88" fmla="*/ 54 w 95"/>
                  <a:gd name="T89" fmla="*/ 25 h 57"/>
                  <a:gd name="T90" fmla="*/ 52 w 95"/>
                  <a:gd name="T91" fmla="*/ 27 h 57"/>
                  <a:gd name="T92" fmla="*/ 59 w 95"/>
                  <a:gd name="T93" fmla="*/ 27 h 57"/>
                  <a:gd name="T94" fmla="*/ 57 w 95"/>
                  <a:gd name="T95" fmla="*/ 25 h 57"/>
                  <a:gd name="T96" fmla="*/ 59 w 95"/>
                  <a:gd name="T97" fmla="*/ 23 h 57"/>
                  <a:gd name="T98" fmla="*/ 61 w 95"/>
                  <a:gd name="T99" fmla="*/ 25 h 57"/>
                  <a:gd name="T100" fmla="*/ 59 w 95"/>
                  <a:gd name="T101" fmla="*/ 27 h 57"/>
                  <a:gd name="T102" fmla="*/ 66 w 95"/>
                  <a:gd name="T103" fmla="*/ 27 h 57"/>
                  <a:gd name="T104" fmla="*/ 64 w 95"/>
                  <a:gd name="T105" fmla="*/ 25 h 57"/>
                  <a:gd name="T106" fmla="*/ 66 w 95"/>
                  <a:gd name="T107" fmla="*/ 23 h 57"/>
                  <a:gd name="T108" fmla="*/ 68 w 95"/>
                  <a:gd name="T109" fmla="*/ 25 h 57"/>
                  <a:gd name="T110" fmla="*/ 66 w 95"/>
                  <a:gd name="T111" fmla="*/ 27 h 57"/>
                  <a:gd name="T112" fmla="*/ 73 w 95"/>
                  <a:gd name="T113" fmla="*/ 27 h 57"/>
                  <a:gd name="T114" fmla="*/ 71 w 95"/>
                  <a:gd name="T115" fmla="*/ 25 h 57"/>
                  <a:gd name="T116" fmla="*/ 73 w 95"/>
                  <a:gd name="T117" fmla="*/ 23 h 57"/>
                  <a:gd name="T118" fmla="*/ 74 w 95"/>
                  <a:gd name="T119" fmla="*/ 25 h 57"/>
                  <a:gd name="T120" fmla="*/ 73 w 95"/>
                  <a:gd name="T121" fmla="*/ 2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5" h="57">
                    <a:moveTo>
                      <a:pt x="93" y="25"/>
                    </a:move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7"/>
                      <a:pt x="88" y="28"/>
                      <a:pt x="84" y="28"/>
                    </a:cubicBezTo>
                    <a:cubicBezTo>
                      <a:pt x="84" y="28"/>
                      <a:pt x="84" y="28"/>
                      <a:pt x="84" y="28"/>
                    </a:cubicBezTo>
                    <a:cubicBezTo>
                      <a:pt x="81" y="28"/>
                      <a:pt x="80" y="26"/>
                      <a:pt x="80" y="24"/>
                    </a:cubicBezTo>
                    <a:cubicBezTo>
                      <a:pt x="80" y="22"/>
                      <a:pt x="81" y="20"/>
                      <a:pt x="84" y="20"/>
                    </a:cubicBezTo>
                    <a:cubicBezTo>
                      <a:pt x="84" y="20"/>
                      <a:pt x="85" y="20"/>
                      <a:pt x="85" y="20"/>
                    </a:cubicBezTo>
                    <a:cubicBezTo>
                      <a:pt x="82" y="19"/>
                      <a:pt x="78" y="18"/>
                      <a:pt x="74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1" y="17"/>
                      <a:pt x="17" y="15"/>
                      <a:pt x="14" y="12"/>
                    </a:cubicBezTo>
                    <a:cubicBezTo>
                      <a:pt x="12" y="9"/>
                      <a:pt x="5" y="0"/>
                      <a:pt x="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1" y="18"/>
                      <a:pt x="0" y="22"/>
                      <a:pt x="5" y="24"/>
                    </a:cubicBezTo>
                    <a:cubicBezTo>
                      <a:pt x="12" y="27"/>
                      <a:pt x="24" y="32"/>
                      <a:pt x="33" y="32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36" y="36"/>
                      <a:pt x="33" y="40"/>
                      <a:pt x="32" y="42"/>
                    </a:cubicBezTo>
                    <a:cubicBezTo>
                      <a:pt x="30" y="45"/>
                      <a:pt x="19" y="57"/>
                      <a:pt x="19" y="57"/>
                    </a:cubicBezTo>
                    <a:cubicBezTo>
                      <a:pt x="27" y="57"/>
                      <a:pt x="27" y="57"/>
                      <a:pt x="27" y="57"/>
                    </a:cubicBezTo>
                    <a:cubicBezTo>
                      <a:pt x="65" y="32"/>
                      <a:pt x="65" y="32"/>
                      <a:pt x="65" y="32"/>
                    </a:cubicBezTo>
                    <a:cubicBezTo>
                      <a:pt x="83" y="32"/>
                      <a:pt x="83" y="32"/>
                      <a:pt x="83" y="32"/>
                    </a:cubicBezTo>
                    <a:cubicBezTo>
                      <a:pt x="87" y="32"/>
                      <a:pt x="95" y="31"/>
                      <a:pt x="95" y="27"/>
                    </a:cubicBezTo>
                    <a:cubicBezTo>
                      <a:pt x="95" y="27"/>
                      <a:pt x="95" y="26"/>
                      <a:pt x="93" y="25"/>
                    </a:cubicBezTo>
                    <a:close/>
                    <a:moveTo>
                      <a:pt x="32" y="27"/>
                    </a:moveTo>
                    <a:cubicBezTo>
                      <a:pt x="31" y="27"/>
                      <a:pt x="30" y="26"/>
                      <a:pt x="30" y="25"/>
                    </a:cubicBezTo>
                    <a:cubicBezTo>
                      <a:pt x="30" y="24"/>
                      <a:pt x="31" y="23"/>
                      <a:pt x="32" y="23"/>
                    </a:cubicBezTo>
                    <a:cubicBezTo>
                      <a:pt x="33" y="23"/>
                      <a:pt x="33" y="24"/>
                      <a:pt x="33" y="25"/>
                    </a:cubicBezTo>
                    <a:cubicBezTo>
                      <a:pt x="33" y="26"/>
                      <a:pt x="33" y="27"/>
                      <a:pt x="32" y="27"/>
                    </a:cubicBezTo>
                    <a:close/>
                    <a:moveTo>
                      <a:pt x="38" y="27"/>
                    </a:moveTo>
                    <a:cubicBezTo>
                      <a:pt x="37" y="27"/>
                      <a:pt x="37" y="26"/>
                      <a:pt x="37" y="25"/>
                    </a:cubicBezTo>
                    <a:cubicBezTo>
                      <a:pt x="37" y="24"/>
                      <a:pt x="37" y="23"/>
                      <a:pt x="38" y="23"/>
                    </a:cubicBezTo>
                    <a:cubicBezTo>
                      <a:pt x="39" y="23"/>
                      <a:pt x="40" y="24"/>
                      <a:pt x="40" y="25"/>
                    </a:cubicBezTo>
                    <a:cubicBezTo>
                      <a:pt x="40" y="26"/>
                      <a:pt x="39" y="27"/>
                      <a:pt x="38" y="27"/>
                    </a:cubicBezTo>
                    <a:close/>
                    <a:moveTo>
                      <a:pt x="45" y="27"/>
                    </a:moveTo>
                    <a:cubicBezTo>
                      <a:pt x="44" y="27"/>
                      <a:pt x="44" y="26"/>
                      <a:pt x="44" y="25"/>
                    </a:cubicBezTo>
                    <a:cubicBezTo>
                      <a:pt x="44" y="24"/>
                      <a:pt x="44" y="23"/>
                      <a:pt x="45" y="23"/>
                    </a:cubicBezTo>
                    <a:cubicBezTo>
                      <a:pt x="46" y="23"/>
                      <a:pt x="47" y="24"/>
                      <a:pt x="47" y="25"/>
                    </a:cubicBezTo>
                    <a:cubicBezTo>
                      <a:pt x="47" y="26"/>
                      <a:pt x="46" y="27"/>
                      <a:pt x="45" y="27"/>
                    </a:cubicBezTo>
                    <a:close/>
                    <a:moveTo>
                      <a:pt x="52" y="27"/>
                    </a:moveTo>
                    <a:cubicBezTo>
                      <a:pt x="51" y="27"/>
                      <a:pt x="50" y="26"/>
                      <a:pt x="50" y="25"/>
                    </a:cubicBezTo>
                    <a:cubicBezTo>
                      <a:pt x="50" y="24"/>
                      <a:pt x="51" y="23"/>
                      <a:pt x="52" y="23"/>
                    </a:cubicBezTo>
                    <a:cubicBezTo>
                      <a:pt x="53" y="23"/>
                      <a:pt x="54" y="24"/>
                      <a:pt x="54" y="25"/>
                    </a:cubicBezTo>
                    <a:cubicBezTo>
                      <a:pt x="54" y="26"/>
                      <a:pt x="53" y="27"/>
                      <a:pt x="52" y="27"/>
                    </a:cubicBezTo>
                    <a:close/>
                    <a:moveTo>
                      <a:pt x="59" y="27"/>
                    </a:moveTo>
                    <a:cubicBezTo>
                      <a:pt x="58" y="27"/>
                      <a:pt x="57" y="26"/>
                      <a:pt x="57" y="25"/>
                    </a:cubicBezTo>
                    <a:cubicBezTo>
                      <a:pt x="57" y="24"/>
                      <a:pt x="58" y="23"/>
                      <a:pt x="59" y="23"/>
                    </a:cubicBezTo>
                    <a:cubicBezTo>
                      <a:pt x="60" y="23"/>
                      <a:pt x="61" y="24"/>
                      <a:pt x="61" y="25"/>
                    </a:cubicBezTo>
                    <a:cubicBezTo>
                      <a:pt x="61" y="26"/>
                      <a:pt x="60" y="27"/>
                      <a:pt x="59" y="27"/>
                    </a:cubicBezTo>
                    <a:close/>
                    <a:moveTo>
                      <a:pt x="66" y="27"/>
                    </a:moveTo>
                    <a:cubicBezTo>
                      <a:pt x="65" y="27"/>
                      <a:pt x="64" y="26"/>
                      <a:pt x="64" y="25"/>
                    </a:cubicBezTo>
                    <a:cubicBezTo>
                      <a:pt x="64" y="24"/>
                      <a:pt x="65" y="23"/>
                      <a:pt x="66" y="23"/>
                    </a:cubicBezTo>
                    <a:cubicBezTo>
                      <a:pt x="67" y="23"/>
                      <a:pt x="68" y="24"/>
                      <a:pt x="68" y="25"/>
                    </a:cubicBezTo>
                    <a:cubicBezTo>
                      <a:pt x="68" y="26"/>
                      <a:pt x="67" y="27"/>
                      <a:pt x="66" y="27"/>
                    </a:cubicBezTo>
                    <a:close/>
                    <a:moveTo>
                      <a:pt x="73" y="27"/>
                    </a:moveTo>
                    <a:cubicBezTo>
                      <a:pt x="72" y="27"/>
                      <a:pt x="71" y="26"/>
                      <a:pt x="71" y="25"/>
                    </a:cubicBezTo>
                    <a:cubicBezTo>
                      <a:pt x="71" y="24"/>
                      <a:pt x="72" y="23"/>
                      <a:pt x="73" y="23"/>
                    </a:cubicBezTo>
                    <a:cubicBezTo>
                      <a:pt x="74" y="23"/>
                      <a:pt x="74" y="24"/>
                      <a:pt x="74" y="25"/>
                    </a:cubicBezTo>
                    <a:cubicBezTo>
                      <a:pt x="74" y="26"/>
                      <a:pt x="74" y="27"/>
                      <a:pt x="73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Freeform 12"/>
              <p:cNvSpPr>
                <a:spLocks/>
              </p:cNvSpPr>
              <p:nvPr/>
            </p:nvSpPr>
            <p:spPr bwMode="auto">
              <a:xfrm>
                <a:off x="6914326" y="1395535"/>
                <a:ext cx="76495" cy="48957"/>
              </a:xfrm>
              <a:custGeom>
                <a:avLst/>
                <a:gdLst>
                  <a:gd name="T0" fmla="*/ 0 w 50"/>
                  <a:gd name="T1" fmla="*/ 32 h 32"/>
                  <a:gd name="T2" fmla="*/ 25 w 50"/>
                  <a:gd name="T3" fmla="*/ 32 h 32"/>
                  <a:gd name="T4" fmla="*/ 50 w 50"/>
                  <a:gd name="T5" fmla="*/ 13 h 32"/>
                  <a:gd name="T6" fmla="*/ 19 w 50"/>
                  <a:gd name="T7" fmla="*/ 0 h 32"/>
                  <a:gd name="T8" fmla="*/ 0 w 50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32">
                    <a:moveTo>
                      <a:pt x="0" y="32"/>
                    </a:moveTo>
                    <a:lnTo>
                      <a:pt x="25" y="32"/>
                    </a:lnTo>
                    <a:lnTo>
                      <a:pt x="50" y="13"/>
                    </a:lnTo>
                    <a:lnTo>
                      <a:pt x="19" y="0"/>
                    </a:lnTo>
                    <a:lnTo>
                      <a:pt x="0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9" name="Group 113"/>
            <p:cNvGrpSpPr/>
            <p:nvPr/>
          </p:nvGrpSpPr>
          <p:grpSpPr>
            <a:xfrm>
              <a:off x="4196884" y="3825365"/>
              <a:ext cx="1134164" cy="601931"/>
              <a:chOff x="6934215" y="2712774"/>
              <a:chExt cx="821553" cy="436020"/>
            </a:xfrm>
            <a:solidFill>
              <a:schemeClr val="bg1"/>
            </a:solidFill>
          </p:grpSpPr>
          <p:sp>
            <p:nvSpPr>
              <p:cNvPr id="70" name="Freeform 13"/>
              <p:cNvSpPr>
                <a:spLocks/>
              </p:cNvSpPr>
              <p:nvPr/>
            </p:nvSpPr>
            <p:spPr bwMode="auto">
              <a:xfrm>
                <a:off x="6943394" y="2945318"/>
                <a:ext cx="47427" cy="48957"/>
              </a:xfrm>
              <a:custGeom>
                <a:avLst/>
                <a:gdLst>
                  <a:gd name="T0" fmla="*/ 0 w 31"/>
                  <a:gd name="T1" fmla="*/ 32 h 32"/>
                  <a:gd name="T2" fmla="*/ 13 w 31"/>
                  <a:gd name="T3" fmla="*/ 32 h 32"/>
                  <a:gd name="T4" fmla="*/ 31 w 31"/>
                  <a:gd name="T5" fmla="*/ 6 h 32"/>
                  <a:gd name="T6" fmla="*/ 6 w 31"/>
                  <a:gd name="T7" fmla="*/ 0 h 32"/>
                  <a:gd name="T8" fmla="*/ 0 w 31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0" y="32"/>
                    </a:moveTo>
                    <a:lnTo>
                      <a:pt x="13" y="32"/>
                    </a:lnTo>
                    <a:lnTo>
                      <a:pt x="31" y="6"/>
                    </a:lnTo>
                    <a:lnTo>
                      <a:pt x="6" y="0"/>
                    </a:lnTo>
                    <a:lnTo>
                      <a:pt x="0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Freeform 14"/>
              <p:cNvSpPr>
                <a:spLocks noEditPoints="1"/>
              </p:cNvSpPr>
              <p:nvPr/>
            </p:nvSpPr>
            <p:spPr bwMode="auto">
              <a:xfrm>
                <a:off x="6934215" y="2770910"/>
                <a:ext cx="745058" cy="377884"/>
              </a:xfrm>
              <a:custGeom>
                <a:avLst/>
                <a:gdLst>
                  <a:gd name="T0" fmla="*/ 77 w 77"/>
                  <a:gd name="T1" fmla="*/ 26 h 39"/>
                  <a:gd name="T2" fmla="*/ 51 w 77"/>
                  <a:gd name="T3" fmla="*/ 14 h 39"/>
                  <a:gd name="T4" fmla="*/ 8 w 77"/>
                  <a:gd name="T5" fmla="*/ 14 h 39"/>
                  <a:gd name="T6" fmla="*/ 1 w 77"/>
                  <a:gd name="T7" fmla="*/ 0 h 39"/>
                  <a:gd name="T8" fmla="*/ 0 w 77"/>
                  <a:gd name="T9" fmla="*/ 0 h 39"/>
                  <a:gd name="T10" fmla="*/ 3 w 77"/>
                  <a:gd name="T11" fmla="*/ 16 h 39"/>
                  <a:gd name="T12" fmla="*/ 3 w 77"/>
                  <a:gd name="T13" fmla="*/ 16 h 39"/>
                  <a:gd name="T14" fmla="*/ 3 w 77"/>
                  <a:gd name="T15" fmla="*/ 16 h 39"/>
                  <a:gd name="T16" fmla="*/ 34 w 77"/>
                  <a:gd name="T17" fmla="*/ 20 h 39"/>
                  <a:gd name="T18" fmla="*/ 34 w 77"/>
                  <a:gd name="T19" fmla="*/ 20 h 39"/>
                  <a:gd name="T20" fmla="*/ 47 w 77"/>
                  <a:gd name="T21" fmla="*/ 32 h 39"/>
                  <a:gd name="T22" fmla="*/ 47 w 77"/>
                  <a:gd name="T23" fmla="*/ 37 h 39"/>
                  <a:gd name="T24" fmla="*/ 38 w 77"/>
                  <a:gd name="T25" fmla="*/ 37 h 39"/>
                  <a:gd name="T26" fmla="*/ 38 w 77"/>
                  <a:gd name="T27" fmla="*/ 39 h 39"/>
                  <a:gd name="T28" fmla="*/ 69 w 77"/>
                  <a:gd name="T29" fmla="*/ 39 h 39"/>
                  <a:gd name="T30" fmla="*/ 77 w 77"/>
                  <a:gd name="T31" fmla="*/ 36 h 39"/>
                  <a:gd name="T32" fmla="*/ 75 w 77"/>
                  <a:gd name="T33" fmla="*/ 34 h 39"/>
                  <a:gd name="T34" fmla="*/ 69 w 77"/>
                  <a:gd name="T35" fmla="*/ 37 h 39"/>
                  <a:gd name="T36" fmla="*/ 65 w 77"/>
                  <a:gd name="T37" fmla="*/ 37 h 39"/>
                  <a:gd name="T38" fmla="*/ 65 w 77"/>
                  <a:gd name="T39" fmla="*/ 34 h 39"/>
                  <a:gd name="T40" fmla="*/ 77 w 77"/>
                  <a:gd name="T41" fmla="*/ 26 h 39"/>
                  <a:gd name="T42" fmla="*/ 63 w 77"/>
                  <a:gd name="T43" fmla="*/ 37 h 39"/>
                  <a:gd name="T44" fmla="*/ 49 w 77"/>
                  <a:gd name="T45" fmla="*/ 37 h 39"/>
                  <a:gd name="T46" fmla="*/ 49 w 77"/>
                  <a:gd name="T47" fmla="*/ 33 h 39"/>
                  <a:gd name="T48" fmla="*/ 56 w 77"/>
                  <a:gd name="T49" fmla="*/ 33 h 39"/>
                  <a:gd name="T50" fmla="*/ 63 w 77"/>
                  <a:gd name="T51" fmla="*/ 34 h 39"/>
                  <a:gd name="T52" fmla="*/ 63 w 77"/>
                  <a:gd name="T53" fmla="*/ 37 h 39"/>
                  <a:gd name="T54" fmla="*/ 61 w 77"/>
                  <a:gd name="T55" fmla="*/ 24 h 39"/>
                  <a:gd name="T56" fmla="*/ 52 w 77"/>
                  <a:gd name="T57" fmla="*/ 16 h 39"/>
                  <a:gd name="T58" fmla="*/ 60 w 77"/>
                  <a:gd name="T59" fmla="*/ 15 h 39"/>
                  <a:gd name="T60" fmla="*/ 75 w 77"/>
                  <a:gd name="T61" fmla="*/ 26 h 39"/>
                  <a:gd name="T62" fmla="*/ 75 w 77"/>
                  <a:gd name="T63" fmla="*/ 27 h 39"/>
                  <a:gd name="T64" fmla="*/ 61 w 77"/>
                  <a:gd name="T65" fmla="*/ 2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39">
                    <a:moveTo>
                      <a:pt x="77" y="26"/>
                    </a:moveTo>
                    <a:cubicBezTo>
                      <a:pt x="77" y="18"/>
                      <a:pt x="69" y="9"/>
                      <a:pt x="51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6" y="25"/>
                      <a:pt x="40" y="30"/>
                      <a:pt x="47" y="32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74" y="39"/>
                      <a:pt x="77" y="36"/>
                      <a:pt x="77" y="36"/>
                    </a:cubicBezTo>
                    <a:cubicBezTo>
                      <a:pt x="75" y="34"/>
                      <a:pt x="75" y="34"/>
                      <a:pt x="75" y="34"/>
                    </a:cubicBezTo>
                    <a:cubicBezTo>
                      <a:pt x="75" y="34"/>
                      <a:pt x="73" y="37"/>
                      <a:pt x="69" y="37"/>
                    </a:cubicBezTo>
                    <a:cubicBezTo>
                      <a:pt x="65" y="37"/>
                      <a:pt x="65" y="37"/>
                      <a:pt x="65" y="37"/>
                    </a:cubicBezTo>
                    <a:cubicBezTo>
                      <a:pt x="65" y="34"/>
                      <a:pt x="65" y="34"/>
                      <a:pt x="65" y="34"/>
                    </a:cubicBezTo>
                    <a:cubicBezTo>
                      <a:pt x="71" y="34"/>
                      <a:pt x="77" y="32"/>
                      <a:pt x="77" y="26"/>
                    </a:cubicBezTo>
                    <a:close/>
                    <a:moveTo>
                      <a:pt x="63" y="37"/>
                    </a:moveTo>
                    <a:cubicBezTo>
                      <a:pt x="49" y="37"/>
                      <a:pt x="49" y="37"/>
                      <a:pt x="49" y="37"/>
                    </a:cubicBezTo>
                    <a:cubicBezTo>
                      <a:pt x="49" y="33"/>
                      <a:pt x="49" y="33"/>
                      <a:pt x="49" y="33"/>
                    </a:cubicBezTo>
                    <a:cubicBezTo>
                      <a:pt x="51" y="33"/>
                      <a:pt x="53" y="33"/>
                      <a:pt x="56" y="33"/>
                    </a:cubicBezTo>
                    <a:cubicBezTo>
                      <a:pt x="62" y="33"/>
                      <a:pt x="60" y="34"/>
                      <a:pt x="63" y="34"/>
                    </a:cubicBezTo>
                    <a:lnTo>
                      <a:pt x="63" y="37"/>
                    </a:lnTo>
                    <a:close/>
                    <a:moveTo>
                      <a:pt x="61" y="24"/>
                    </a:moveTo>
                    <a:cubicBezTo>
                      <a:pt x="55" y="24"/>
                      <a:pt x="53" y="22"/>
                      <a:pt x="52" y="16"/>
                    </a:cubicBezTo>
                    <a:cubicBezTo>
                      <a:pt x="55" y="15"/>
                      <a:pt x="58" y="15"/>
                      <a:pt x="60" y="15"/>
                    </a:cubicBezTo>
                    <a:cubicBezTo>
                      <a:pt x="71" y="15"/>
                      <a:pt x="75" y="21"/>
                      <a:pt x="75" y="26"/>
                    </a:cubicBezTo>
                    <a:cubicBezTo>
                      <a:pt x="75" y="26"/>
                      <a:pt x="75" y="27"/>
                      <a:pt x="75" y="27"/>
                    </a:cubicBezTo>
                    <a:cubicBezTo>
                      <a:pt x="72" y="26"/>
                      <a:pt x="68" y="24"/>
                      <a:pt x="61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Freeform 15"/>
              <p:cNvSpPr>
                <a:spLocks/>
              </p:cNvSpPr>
              <p:nvPr/>
            </p:nvSpPr>
            <p:spPr bwMode="auto">
              <a:xfrm>
                <a:off x="7010710" y="2712774"/>
                <a:ext cx="745058" cy="165229"/>
              </a:xfrm>
              <a:custGeom>
                <a:avLst/>
                <a:gdLst>
                  <a:gd name="T0" fmla="*/ 76 w 77"/>
                  <a:gd name="T1" fmla="*/ 2 h 17"/>
                  <a:gd name="T2" fmla="*/ 76 w 77"/>
                  <a:gd name="T3" fmla="*/ 2 h 17"/>
                  <a:gd name="T4" fmla="*/ 40 w 77"/>
                  <a:gd name="T5" fmla="*/ 2 h 17"/>
                  <a:gd name="T6" fmla="*/ 40 w 77"/>
                  <a:gd name="T7" fmla="*/ 2 h 17"/>
                  <a:gd name="T8" fmla="*/ 39 w 77"/>
                  <a:gd name="T9" fmla="*/ 0 h 17"/>
                  <a:gd name="T10" fmla="*/ 38 w 77"/>
                  <a:gd name="T11" fmla="*/ 2 h 17"/>
                  <a:gd name="T12" fmla="*/ 38 w 77"/>
                  <a:gd name="T13" fmla="*/ 2 h 17"/>
                  <a:gd name="T14" fmla="*/ 2 w 77"/>
                  <a:gd name="T15" fmla="*/ 2 h 17"/>
                  <a:gd name="T16" fmla="*/ 2 w 77"/>
                  <a:gd name="T17" fmla="*/ 2 h 17"/>
                  <a:gd name="T18" fmla="*/ 0 w 77"/>
                  <a:gd name="T19" fmla="*/ 2 h 17"/>
                  <a:gd name="T20" fmla="*/ 6 w 77"/>
                  <a:gd name="T21" fmla="*/ 5 h 17"/>
                  <a:gd name="T22" fmla="*/ 30 w 77"/>
                  <a:gd name="T23" fmla="*/ 5 h 17"/>
                  <a:gd name="T24" fmla="*/ 30 w 77"/>
                  <a:gd name="T25" fmla="*/ 4 h 17"/>
                  <a:gd name="T26" fmla="*/ 38 w 77"/>
                  <a:gd name="T27" fmla="*/ 4 h 17"/>
                  <a:gd name="T28" fmla="*/ 38 w 77"/>
                  <a:gd name="T29" fmla="*/ 6 h 17"/>
                  <a:gd name="T30" fmla="*/ 38 w 77"/>
                  <a:gd name="T31" fmla="*/ 6 h 17"/>
                  <a:gd name="T32" fmla="*/ 36 w 77"/>
                  <a:gd name="T33" fmla="*/ 6 h 17"/>
                  <a:gd name="T34" fmla="*/ 34 w 77"/>
                  <a:gd name="T35" fmla="*/ 17 h 17"/>
                  <a:gd name="T36" fmla="*/ 43 w 77"/>
                  <a:gd name="T37" fmla="*/ 17 h 17"/>
                  <a:gd name="T38" fmla="*/ 44 w 77"/>
                  <a:gd name="T39" fmla="*/ 17 h 17"/>
                  <a:gd name="T40" fmla="*/ 42 w 77"/>
                  <a:gd name="T41" fmla="*/ 6 h 17"/>
                  <a:gd name="T42" fmla="*/ 40 w 77"/>
                  <a:gd name="T43" fmla="*/ 6 h 17"/>
                  <a:gd name="T44" fmla="*/ 40 w 77"/>
                  <a:gd name="T45" fmla="*/ 6 h 17"/>
                  <a:gd name="T46" fmla="*/ 40 w 77"/>
                  <a:gd name="T47" fmla="*/ 4 h 17"/>
                  <a:gd name="T48" fmla="*/ 47 w 77"/>
                  <a:gd name="T49" fmla="*/ 4 h 17"/>
                  <a:gd name="T50" fmla="*/ 47 w 77"/>
                  <a:gd name="T51" fmla="*/ 5 h 17"/>
                  <a:gd name="T52" fmla="*/ 72 w 77"/>
                  <a:gd name="T53" fmla="*/ 5 h 17"/>
                  <a:gd name="T54" fmla="*/ 77 w 77"/>
                  <a:gd name="T55" fmla="*/ 2 h 17"/>
                  <a:gd name="T56" fmla="*/ 76 w 77"/>
                  <a:gd name="T57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7" h="17">
                    <a:moveTo>
                      <a:pt x="76" y="2"/>
                    </a:moveTo>
                    <a:cubicBezTo>
                      <a:pt x="76" y="2"/>
                      <a:pt x="76" y="2"/>
                      <a:pt x="76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1"/>
                      <a:pt x="40" y="0"/>
                      <a:pt x="39" y="0"/>
                    </a:cubicBezTo>
                    <a:cubicBezTo>
                      <a:pt x="38" y="0"/>
                      <a:pt x="38" y="1"/>
                      <a:pt x="38" y="2"/>
                    </a:cubicBezTo>
                    <a:cubicBezTo>
                      <a:pt x="38" y="2"/>
                      <a:pt x="38" y="2"/>
                      <a:pt x="38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6"/>
                      <a:pt x="6" y="5"/>
                    </a:cubicBezTo>
                    <a:cubicBezTo>
                      <a:pt x="11" y="5"/>
                      <a:pt x="30" y="5"/>
                      <a:pt x="30" y="5"/>
                    </a:cubicBezTo>
                    <a:cubicBezTo>
                      <a:pt x="30" y="4"/>
                      <a:pt x="30" y="4"/>
                      <a:pt x="30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6" y="6"/>
                      <a:pt x="36" y="6"/>
                      <a:pt x="36" y="6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43" y="17"/>
                      <a:pt x="43" y="17"/>
                      <a:pt x="44" y="1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7" y="4"/>
                      <a:pt x="47" y="4"/>
                      <a:pt x="47" y="4"/>
                    </a:cubicBezTo>
                    <a:cubicBezTo>
                      <a:pt x="47" y="5"/>
                      <a:pt x="47" y="5"/>
                      <a:pt x="47" y="5"/>
                    </a:cubicBezTo>
                    <a:cubicBezTo>
                      <a:pt x="47" y="5"/>
                      <a:pt x="67" y="5"/>
                      <a:pt x="72" y="5"/>
                    </a:cubicBezTo>
                    <a:cubicBezTo>
                      <a:pt x="77" y="6"/>
                      <a:pt x="77" y="2"/>
                      <a:pt x="77" y="2"/>
                    </a:cubicBezTo>
                    <a:lnTo>
                      <a:pt x="76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3" name="Group 114"/>
            <p:cNvGrpSpPr/>
            <p:nvPr/>
          </p:nvGrpSpPr>
          <p:grpSpPr>
            <a:xfrm>
              <a:off x="8032177" y="4088931"/>
              <a:ext cx="1015849" cy="397773"/>
              <a:chOff x="6836302" y="4262558"/>
              <a:chExt cx="1015849" cy="397773"/>
            </a:xfrm>
            <a:solidFill>
              <a:schemeClr val="bg1"/>
            </a:solidFill>
          </p:grpSpPr>
          <p:sp>
            <p:nvSpPr>
              <p:cNvPr id="74" name="Freeform 16"/>
              <p:cNvSpPr>
                <a:spLocks/>
              </p:cNvSpPr>
              <p:nvPr/>
            </p:nvSpPr>
            <p:spPr bwMode="auto">
              <a:xfrm>
                <a:off x="6836302" y="4485922"/>
                <a:ext cx="174408" cy="47427"/>
              </a:xfrm>
              <a:custGeom>
                <a:avLst/>
                <a:gdLst>
                  <a:gd name="T0" fmla="*/ 8 w 18"/>
                  <a:gd name="T1" fmla="*/ 0 h 5"/>
                  <a:gd name="T2" fmla="*/ 0 w 18"/>
                  <a:gd name="T3" fmla="*/ 4 h 5"/>
                  <a:gd name="T4" fmla="*/ 14 w 18"/>
                  <a:gd name="T5" fmla="*/ 3 h 5"/>
                  <a:gd name="T6" fmla="*/ 18 w 18"/>
                  <a:gd name="T7" fmla="*/ 1 h 5"/>
                  <a:gd name="T8" fmla="*/ 8 w 18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5">
                    <a:moveTo>
                      <a:pt x="8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9" y="5"/>
                      <a:pt x="14" y="3"/>
                    </a:cubicBezTo>
                    <a:cubicBezTo>
                      <a:pt x="15" y="2"/>
                      <a:pt x="17" y="2"/>
                      <a:pt x="18" y="1"/>
                    </a:cubicBezTo>
                    <a:cubicBezTo>
                      <a:pt x="12" y="0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Freeform 17"/>
              <p:cNvSpPr>
                <a:spLocks/>
              </p:cNvSpPr>
              <p:nvPr/>
            </p:nvSpPr>
            <p:spPr bwMode="auto">
              <a:xfrm>
                <a:off x="7563002" y="4262558"/>
                <a:ext cx="134631" cy="96383"/>
              </a:xfrm>
              <a:custGeom>
                <a:avLst/>
                <a:gdLst>
                  <a:gd name="T0" fmla="*/ 11 w 14"/>
                  <a:gd name="T1" fmla="*/ 10 h 10"/>
                  <a:gd name="T2" fmla="*/ 13 w 14"/>
                  <a:gd name="T3" fmla="*/ 6 h 10"/>
                  <a:gd name="T4" fmla="*/ 9 w 14"/>
                  <a:gd name="T5" fmla="*/ 1 h 10"/>
                  <a:gd name="T6" fmla="*/ 4 w 14"/>
                  <a:gd name="T7" fmla="*/ 0 h 10"/>
                  <a:gd name="T8" fmla="*/ 0 w 14"/>
                  <a:gd name="T9" fmla="*/ 5 h 10"/>
                  <a:gd name="T10" fmla="*/ 8 w 14"/>
                  <a:gd name="T11" fmla="*/ 10 h 10"/>
                  <a:gd name="T12" fmla="*/ 11 w 14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0">
                    <a:moveTo>
                      <a:pt x="11" y="10"/>
                    </a:moveTo>
                    <a:cubicBezTo>
                      <a:pt x="12" y="9"/>
                      <a:pt x="12" y="8"/>
                      <a:pt x="13" y="6"/>
                    </a:cubicBezTo>
                    <a:cubicBezTo>
                      <a:pt x="14" y="3"/>
                      <a:pt x="12" y="1"/>
                      <a:pt x="9" y="1"/>
                    </a:cubicBezTo>
                    <a:cubicBezTo>
                      <a:pt x="6" y="0"/>
                      <a:pt x="4" y="0"/>
                      <a:pt x="4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7"/>
                      <a:pt x="7" y="9"/>
                      <a:pt x="8" y="10"/>
                    </a:cubicBezTo>
                    <a:cubicBezTo>
                      <a:pt x="9" y="10"/>
                      <a:pt x="10" y="10"/>
                      <a:pt x="11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Freeform 18"/>
              <p:cNvSpPr>
                <a:spLocks noEditPoints="1"/>
              </p:cNvSpPr>
              <p:nvPr/>
            </p:nvSpPr>
            <p:spPr bwMode="auto">
              <a:xfrm>
                <a:off x="6847011" y="4262558"/>
                <a:ext cx="937825" cy="397773"/>
              </a:xfrm>
              <a:custGeom>
                <a:avLst/>
                <a:gdLst>
                  <a:gd name="T0" fmla="*/ 62 w 97"/>
                  <a:gd name="T1" fmla="*/ 6 h 41"/>
                  <a:gd name="T2" fmla="*/ 32 w 97"/>
                  <a:gd name="T3" fmla="*/ 13 h 41"/>
                  <a:gd name="T4" fmla="*/ 17 w 97"/>
                  <a:gd name="T5" fmla="*/ 9 h 41"/>
                  <a:gd name="T6" fmla="*/ 11 w 97"/>
                  <a:gd name="T7" fmla="*/ 3 h 41"/>
                  <a:gd name="T8" fmla="*/ 4 w 97"/>
                  <a:gd name="T9" fmla="*/ 0 h 41"/>
                  <a:gd name="T10" fmla="*/ 0 w 97"/>
                  <a:gd name="T11" fmla="*/ 0 h 41"/>
                  <a:gd name="T12" fmla="*/ 8 w 97"/>
                  <a:gd name="T13" fmla="*/ 20 h 41"/>
                  <a:gd name="T14" fmla="*/ 43 w 97"/>
                  <a:gd name="T15" fmla="*/ 25 h 41"/>
                  <a:gd name="T16" fmla="*/ 41 w 97"/>
                  <a:gd name="T17" fmla="*/ 29 h 41"/>
                  <a:gd name="T18" fmla="*/ 21 w 97"/>
                  <a:gd name="T19" fmla="*/ 39 h 41"/>
                  <a:gd name="T20" fmla="*/ 46 w 97"/>
                  <a:gd name="T21" fmla="*/ 39 h 41"/>
                  <a:gd name="T22" fmla="*/ 75 w 97"/>
                  <a:gd name="T23" fmla="*/ 26 h 41"/>
                  <a:gd name="T24" fmla="*/ 76 w 97"/>
                  <a:gd name="T25" fmla="*/ 26 h 41"/>
                  <a:gd name="T26" fmla="*/ 97 w 97"/>
                  <a:gd name="T27" fmla="*/ 22 h 41"/>
                  <a:gd name="T28" fmla="*/ 97 w 97"/>
                  <a:gd name="T29" fmla="*/ 16 h 41"/>
                  <a:gd name="T30" fmla="*/ 81 w 97"/>
                  <a:gd name="T31" fmla="*/ 13 h 41"/>
                  <a:gd name="T32" fmla="*/ 62 w 97"/>
                  <a:gd name="T33" fmla="*/ 6 h 41"/>
                  <a:gd name="T34" fmla="*/ 68 w 97"/>
                  <a:gd name="T35" fmla="*/ 16 h 41"/>
                  <a:gd name="T36" fmla="*/ 55 w 97"/>
                  <a:gd name="T37" fmla="*/ 11 h 41"/>
                  <a:gd name="T38" fmla="*/ 63 w 97"/>
                  <a:gd name="T39" fmla="*/ 9 h 41"/>
                  <a:gd name="T40" fmla="*/ 79 w 97"/>
                  <a:gd name="T41" fmla="*/ 15 h 41"/>
                  <a:gd name="T42" fmla="*/ 68 w 97"/>
                  <a:gd name="T43" fmla="*/ 1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7" h="41">
                    <a:moveTo>
                      <a:pt x="62" y="6"/>
                    </a:moveTo>
                    <a:cubicBezTo>
                      <a:pt x="55" y="6"/>
                      <a:pt x="42" y="11"/>
                      <a:pt x="32" y="13"/>
                    </a:cubicBezTo>
                    <a:cubicBezTo>
                      <a:pt x="25" y="14"/>
                      <a:pt x="21" y="13"/>
                      <a:pt x="17" y="9"/>
                    </a:cubicBezTo>
                    <a:cubicBezTo>
                      <a:pt x="15" y="7"/>
                      <a:pt x="13" y="4"/>
                      <a:pt x="11" y="3"/>
                    </a:cubicBezTo>
                    <a:cubicBezTo>
                      <a:pt x="9" y="1"/>
                      <a:pt x="7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0"/>
                      <a:pt x="27" y="23"/>
                      <a:pt x="43" y="25"/>
                    </a:cubicBezTo>
                    <a:cubicBezTo>
                      <a:pt x="44" y="26"/>
                      <a:pt x="43" y="27"/>
                      <a:pt x="41" y="2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35" y="41"/>
                      <a:pt x="41" y="41"/>
                      <a:pt x="46" y="39"/>
                    </a:cubicBezTo>
                    <a:cubicBezTo>
                      <a:pt x="49" y="37"/>
                      <a:pt x="69" y="29"/>
                      <a:pt x="75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96" y="26"/>
                      <a:pt x="97" y="22"/>
                      <a:pt x="97" y="22"/>
                    </a:cubicBezTo>
                    <a:cubicBezTo>
                      <a:pt x="97" y="22"/>
                      <a:pt x="97" y="17"/>
                      <a:pt x="97" y="16"/>
                    </a:cubicBezTo>
                    <a:cubicBezTo>
                      <a:pt x="94" y="15"/>
                      <a:pt x="81" y="13"/>
                      <a:pt x="81" y="13"/>
                    </a:cubicBezTo>
                    <a:cubicBezTo>
                      <a:pt x="81" y="13"/>
                      <a:pt x="74" y="6"/>
                      <a:pt x="62" y="6"/>
                    </a:cubicBezTo>
                    <a:close/>
                    <a:moveTo>
                      <a:pt x="68" y="16"/>
                    </a:moveTo>
                    <a:cubicBezTo>
                      <a:pt x="61" y="16"/>
                      <a:pt x="58" y="16"/>
                      <a:pt x="55" y="11"/>
                    </a:cubicBezTo>
                    <a:cubicBezTo>
                      <a:pt x="58" y="10"/>
                      <a:pt x="61" y="9"/>
                      <a:pt x="63" y="9"/>
                    </a:cubicBezTo>
                    <a:cubicBezTo>
                      <a:pt x="73" y="10"/>
                      <a:pt x="78" y="14"/>
                      <a:pt x="79" y="15"/>
                    </a:cubicBezTo>
                    <a:cubicBezTo>
                      <a:pt x="76" y="17"/>
                      <a:pt x="72" y="16"/>
                      <a:pt x="68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7" name="Freeform 19"/>
              <p:cNvSpPr>
                <a:spLocks/>
              </p:cNvSpPr>
              <p:nvPr/>
            </p:nvSpPr>
            <p:spPr bwMode="auto">
              <a:xfrm>
                <a:off x="7813904" y="4417077"/>
                <a:ext cx="38247" cy="48957"/>
              </a:xfrm>
              <a:custGeom>
                <a:avLst/>
                <a:gdLst>
                  <a:gd name="T0" fmla="*/ 0 w 4"/>
                  <a:gd name="T1" fmla="*/ 0 h 5"/>
                  <a:gd name="T2" fmla="*/ 0 w 4"/>
                  <a:gd name="T3" fmla="*/ 5 h 5"/>
                  <a:gd name="T4" fmla="*/ 4 w 4"/>
                  <a:gd name="T5" fmla="*/ 3 h 5"/>
                  <a:gd name="T6" fmla="*/ 0 w 4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3" y="5"/>
                      <a:pt x="4" y="4"/>
                      <a:pt x="4" y="3"/>
                    </a:cubicBezTo>
                    <a:cubicBezTo>
                      <a:pt x="4" y="2"/>
                      <a:pt x="3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8" name="Group 107"/>
            <p:cNvGrpSpPr/>
            <p:nvPr/>
          </p:nvGrpSpPr>
          <p:grpSpPr>
            <a:xfrm>
              <a:off x="7604578" y="1707673"/>
              <a:ext cx="1490575" cy="523046"/>
              <a:chOff x="3361912" y="2741842"/>
              <a:chExt cx="1103054" cy="387064"/>
            </a:xfrm>
            <a:solidFill>
              <a:schemeClr val="bg1"/>
            </a:solidFill>
          </p:grpSpPr>
          <p:sp>
            <p:nvSpPr>
              <p:cNvPr id="79" name="Freeform 29"/>
              <p:cNvSpPr>
                <a:spLocks noEditPoints="1"/>
              </p:cNvSpPr>
              <p:nvPr/>
            </p:nvSpPr>
            <p:spPr bwMode="auto">
              <a:xfrm>
                <a:off x="3420048" y="2829046"/>
                <a:ext cx="910287" cy="145340"/>
              </a:xfrm>
              <a:custGeom>
                <a:avLst/>
                <a:gdLst>
                  <a:gd name="T0" fmla="*/ 73 w 94"/>
                  <a:gd name="T1" fmla="*/ 0 h 15"/>
                  <a:gd name="T2" fmla="*/ 9 w 94"/>
                  <a:gd name="T3" fmla="*/ 0 h 15"/>
                  <a:gd name="T4" fmla="*/ 0 w 94"/>
                  <a:gd name="T5" fmla="*/ 15 h 15"/>
                  <a:gd name="T6" fmla="*/ 94 w 94"/>
                  <a:gd name="T7" fmla="*/ 15 h 15"/>
                  <a:gd name="T8" fmla="*/ 73 w 94"/>
                  <a:gd name="T9" fmla="*/ 0 h 15"/>
                  <a:gd name="T10" fmla="*/ 11 w 94"/>
                  <a:gd name="T11" fmla="*/ 2 h 15"/>
                  <a:gd name="T12" fmla="*/ 74 w 94"/>
                  <a:gd name="T13" fmla="*/ 2 h 15"/>
                  <a:gd name="T14" fmla="*/ 76 w 94"/>
                  <a:gd name="T15" fmla="*/ 3 h 15"/>
                  <a:gd name="T16" fmla="*/ 74 w 94"/>
                  <a:gd name="T17" fmla="*/ 4 h 15"/>
                  <a:gd name="T18" fmla="*/ 9 w 94"/>
                  <a:gd name="T19" fmla="*/ 4 h 15"/>
                  <a:gd name="T20" fmla="*/ 11 w 94"/>
                  <a:gd name="T21" fmla="*/ 2 h 15"/>
                  <a:gd name="T22" fmla="*/ 8 w 94"/>
                  <a:gd name="T23" fmla="*/ 6 h 15"/>
                  <a:gd name="T24" fmla="*/ 80 w 94"/>
                  <a:gd name="T25" fmla="*/ 6 h 15"/>
                  <a:gd name="T26" fmla="*/ 82 w 94"/>
                  <a:gd name="T27" fmla="*/ 8 h 15"/>
                  <a:gd name="T28" fmla="*/ 80 w 94"/>
                  <a:gd name="T29" fmla="*/ 9 h 15"/>
                  <a:gd name="T30" fmla="*/ 7 w 94"/>
                  <a:gd name="T31" fmla="*/ 9 h 15"/>
                  <a:gd name="T32" fmla="*/ 8 w 94"/>
                  <a:gd name="T33" fmla="*/ 6 h 15"/>
                  <a:gd name="T34" fmla="*/ 85 w 94"/>
                  <a:gd name="T35" fmla="*/ 13 h 15"/>
                  <a:gd name="T36" fmla="*/ 4 w 94"/>
                  <a:gd name="T37" fmla="*/ 13 h 15"/>
                  <a:gd name="T38" fmla="*/ 6 w 94"/>
                  <a:gd name="T39" fmla="*/ 11 h 15"/>
                  <a:gd name="T40" fmla="*/ 85 w 94"/>
                  <a:gd name="T41" fmla="*/ 11 h 15"/>
                  <a:gd name="T42" fmla="*/ 86 w 94"/>
                  <a:gd name="T43" fmla="*/ 12 h 15"/>
                  <a:gd name="T44" fmla="*/ 85 w 94"/>
                  <a:gd name="T45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4" h="15">
                    <a:moveTo>
                      <a:pt x="73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94" y="15"/>
                      <a:pt x="94" y="15"/>
                      <a:pt x="94" y="15"/>
                    </a:cubicBezTo>
                    <a:cubicBezTo>
                      <a:pt x="83" y="5"/>
                      <a:pt x="80" y="0"/>
                      <a:pt x="73" y="0"/>
                    </a:cubicBezTo>
                    <a:close/>
                    <a:moveTo>
                      <a:pt x="11" y="2"/>
                    </a:moveTo>
                    <a:cubicBezTo>
                      <a:pt x="74" y="2"/>
                      <a:pt x="74" y="2"/>
                      <a:pt x="74" y="2"/>
                    </a:cubicBezTo>
                    <a:cubicBezTo>
                      <a:pt x="75" y="2"/>
                      <a:pt x="76" y="3"/>
                      <a:pt x="76" y="3"/>
                    </a:cubicBezTo>
                    <a:cubicBezTo>
                      <a:pt x="76" y="4"/>
                      <a:pt x="75" y="4"/>
                      <a:pt x="74" y="4"/>
                    </a:cubicBezTo>
                    <a:cubicBezTo>
                      <a:pt x="9" y="4"/>
                      <a:pt x="9" y="4"/>
                      <a:pt x="9" y="4"/>
                    </a:cubicBezTo>
                    <a:lnTo>
                      <a:pt x="11" y="2"/>
                    </a:lnTo>
                    <a:close/>
                    <a:moveTo>
                      <a:pt x="8" y="6"/>
                    </a:moveTo>
                    <a:cubicBezTo>
                      <a:pt x="80" y="6"/>
                      <a:pt x="80" y="6"/>
                      <a:pt x="80" y="6"/>
                    </a:cubicBezTo>
                    <a:cubicBezTo>
                      <a:pt x="81" y="6"/>
                      <a:pt x="82" y="7"/>
                      <a:pt x="82" y="8"/>
                    </a:cubicBezTo>
                    <a:cubicBezTo>
                      <a:pt x="82" y="8"/>
                      <a:pt x="81" y="9"/>
                      <a:pt x="80" y="9"/>
                    </a:cubicBezTo>
                    <a:cubicBezTo>
                      <a:pt x="7" y="9"/>
                      <a:pt x="7" y="9"/>
                      <a:pt x="7" y="9"/>
                    </a:cubicBezTo>
                    <a:lnTo>
                      <a:pt x="8" y="6"/>
                    </a:lnTo>
                    <a:close/>
                    <a:moveTo>
                      <a:pt x="85" y="13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85" y="11"/>
                      <a:pt x="85" y="11"/>
                      <a:pt x="85" y="11"/>
                    </a:cubicBezTo>
                    <a:cubicBezTo>
                      <a:pt x="86" y="11"/>
                      <a:pt x="86" y="11"/>
                      <a:pt x="86" y="12"/>
                    </a:cubicBezTo>
                    <a:cubicBezTo>
                      <a:pt x="86" y="13"/>
                      <a:pt x="86" y="13"/>
                      <a:pt x="85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Freeform 30"/>
              <p:cNvSpPr>
                <a:spLocks/>
              </p:cNvSpPr>
              <p:nvPr/>
            </p:nvSpPr>
            <p:spPr bwMode="auto">
              <a:xfrm>
                <a:off x="3836179" y="2790799"/>
                <a:ext cx="290680" cy="18359"/>
              </a:xfrm>
              <a:custGeom>
                <a:avLst/>
                <a:gdLst>
                  <a:gd name="T0" fmla="*/ 24 w 30"/>
                  <a:gd name="T1" fmla="*/ 0 h 2"/>
                  <a:gd name="T2" fmla="*/ 2 w 30"/>
                  <a:gd name="T3" fmla="*/ 0 h 2"/>
                  <a:gd name="T4" fmla="*/ 0 w 30"/>
                  <a:gd name="T5" fmla="*/ 2 h 2"/>
                  <a:gd name="T6" fmla="*/ 30 w 30"/>
                  <a:gd name="T7" fmla="*/ 2 h 2"/>
                  <a:gd name="T8" fmla="*/ 24 w 30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">
                    <a:moveTo>
                      <a:pt x="2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28" y="0"/>
                      <a:pt x="27" y="0"/>
                      <a:pt x="2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Freeform 31"/>
              <p:cNvSpPr>
                <a:spLocks noEditPoints="1"/>
              </p:cNvSpPr>
              <p:nvPr/>
            </p:nvSpPr>
            <p:spPr bwMode="auto">
              <a:xfrm>
                <a:off x="3361912" y="2994275"/>
                <a:ext cx="1103054" cy="134631"/>
              </a:xfrm>
              <a:custGeom>
                <a:avLst/>
                <a:gdLst>
                  <a:gd name="T0" fmla="*/ 5 w 114"/>
                  <a:gd name="T1" fmla="*/ 0 h 14"/>
                  <a:gd name="T2" fmla="*/ 2 w 114"/>
                  <a:gd name="T3" fmla="*/ 5 h 14"/>
                  <a:gd name="T4" fmla="*/ 10 w 114"/>
                  <a:gd name="T5" fmla="*/ 14 h 14"/>
                  <a:gd name="T6" fmla="*/ 96 w 114"/>
                  <a:gd name="T7" fmla="*/ 14 h 14"/>
                  <a:gd name="T8" fmla="*/ 114 w 114"/>
                  <a:gd name="T9" fmla="*/ 1 h 14"/>
                  <a:gd name="T10" fmla="*/ 114 w 114"/>
                  <a:gd name="T11" fmla="*/ 0 h 14"/>
                  <a:gd name="T12" fmla="*/ 5 w 114"/>
                  <a:gd name="T13" fmla="*/ 0 h 14"/>
                  <a:gd name="T14" fmla="*/ 25 w 114"/>
                  <a:gd name="T15" fmla="*/ 5 h 14"/>
                  <a:gd name="T16" fmla="*/ 17 w 114"/>
                  <a:gd name="T17" fmla="*/ 5 h 14"/>
                  <a:gd name="T18" fmla="*/ 18 w 114"/>
                  <a:gd name="T19" fmla="*/ 2 h 14"/>
                  <a:gd name="T20" fmla="*/ 25 w 114"/>
                  <a:gd name="T21" fmla="*/ 2 h 14"/>
                  <a:gd name="T22" fmla="*/ 25 w 114"/>
                  <a:gd name="T23" fmla="*/ 5 h 14"/>
                  <a:gd name="T24" fmla="*/ 36 w 114"/>
                  <a:gd name="T25" fmla="*/ 5 h 14"/>
                  <a:gd name="T26" fmla="*/ 28 w 114"/>
                  <a:gd name="T27" fmla="*/ 5 h 14"/>
                  <a:gd name="T28" fmla="*/ 28 w 114"/>
                  <a:gd name="T29" fmla="*/ 2 h 14"/>
                  <a:gd name="T30" fmla="*/ 36 w 114"/>
                  <a:gd name="T31" fmla="*/ 2 h 14"/>
                  <a:gd name="T32" fmla="*/ 36 w 114"/>
                  <a:gd name="T33" fmla="*/ 5 h 14"/>
                  <a:gd name="T34" fmla="*/ 47 w 114"/>
                  <a:gd name="T35" fmla="*/ 5 h 14"/>
                  <a:gd name="T36" fmla="*/ 39 w 114"/>
                  <a:gd name="T37" fmla="*/ 5 h 14"/>
                  <a:gd name="T38" fmla="*/ 39 w 114"/>
                  <a:gd name="T39" fmla="*/ 2 h 14"/>
                  <a:gd name="T40" fmla="*/ 47 w 114"/>
                  <a:gd name="T41" fmla="*/ 2 h 14"/>
                  <a:gd name="T42" fmla="*/ 47 w 114"/>
                  <a:gd name="T43" fmla="*/ 5 h 14"/>
                  <a:gd name="T44" fmla="*/ 58 w 114"/>
                  <a:gd name="T45" fmla="*/ 5 h 14"/>
                  <a:gd name="T46" fmla="*/ 50 w 114"/>
                  <a:gd name="T47" fmla="*/ 5 h 14"/>
                  <a:gd name="T48" fmla="*/ 50 w 114"/>
                  <a:gd name="T49" fmla="*/ 2 h 14"/>
                  <a:gd name="T50" fmla="*/ 58 w 114"/>
                  <a:gd name="T51" fmla="*/ 2 h 14"/>
                  <a:gd name="T52" fmla="*/ 58 w 114"/>
                  <a:gd name="T53" fmla="*/ 5 h 14"/>
                  <a:gd name="T54" fmla="*/ 69 w 114"/>
                  <a:gd name="T55" fmla="*/ 5 h 14"/>
                  <a:gd name="T56" fmla="*/ 61 w 114"/>
                  <a:gd name="T57" fmla="*/ 5 h 14"/>
                  <a:gd name="T58" fmla="*/ 61 w 114"/>
                  <a:gd name="T59" fmla="*/ 2 h 14"/>
                  <a:gd name="T60" fmla="*/ 69 w 114"/>
                  <a:gd name="T61" fmla="*/ 2 h 14"/>
                  <a:gd name="T62" fmla="*/ 69 w 114"/>
                  <a:gd name="T63" fmla="*/ 5 h 14"/>
                  <a:gd name="T64" fmla="*/ 89 w 114"/>
                  <a:gd name="T65" fmla="*/ 11 h 14"/>
                  <a:gd name="T66" fmla="*/ 86 w 114"/>
                  <a:gd name="T67" fmla="*/ 8 h 14"/>
                  <a:gd name="T68" fmla="*/ 92 w 114"/>
                  <a:gd name="T69" fmla="*/ 8 h 14"/>
                  <a:gd name="T70" fmla="*/ 89 w 114"/>
                  <a:gd name="T71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4" h="14">
                    <a:moveTo>
                      <a:pt x="5" y="0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10"/>
                      <a:pt x="0" y="14"/>
                      <a:pt x="10" y="14"/>
                    </a:cubicBezTo>
                    <a:cubicBezTo>
                      <a:pt x="96" y="14"/>
                      <a:pt x="96" y="14"/>
                      <a:pt x="96" y="14"/>
                    </a:cubicBezTo>
                    <a:cubicBezTo>
                      <a:pt x="96" y="10"/>
                      <a:pt x="102" y="8"/>
                      <a:pt x="114" y="1"/>
                    </a:cubicBezTo>
                    <a:cubicBezTo>
                      <a:pt x="114" y="0"/>
                      <a:pt x="114" y="0"/>
                      <a:pt x="114" y="0"/>
                    </a:cubicBezTo>
                    <a:lnTo>
                      <a:pt x="5" y="0"/>
                    </a:lnTo>
                    <a:close/>
                    <a:moveTo>
                      <a:pt x="25" y="5"/>
                    </a:moveTo>
                    <a:cubicBezTo>
                      <a:pt x="17" y="5"/>
                      <a:pt x="17" y="5"/>
                      <a:pt x="17" y="5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5" y="2"/>
                      <a:pt x="25" y="2"/>
                      <a:pt x="25" y="2"/>
                    </a:cubicBezTo>
                    <a:lnTo>
                      <a:pt x="25" y="5"/>
                    </a:lnTo>
                    <a:close/>
                    <a:moveTo>
                      <a:pt x="36" y="5"/>
                    </a:moveTo>
                    <a:cubicBezTo>
                      <a:pt x="28" y="5"/>
                      <a:pt x="28" y="5"/>
                      <a:pt x="28" y="5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36" y="2"/>
                      <a:pt x="36" y="2"/>
                      <a:pt x="36" y="2"/>
                    </a:cubicBezTo>
                    <a:lnTo>
                      <a:pt x="36" y="5"/>
                    </a:lnTo>
                    <a:close/>
                    <a:moveTo>
                      <a:pt x="47" y="5"/>
                    </a:moveTo>
                    <a:cubicBezTo>
                      <a:pt x="39" y="5"/>
                      <a:pt x="39" y="5"/>
                      <a:pt x="39" y="5"/>
                    </a:cubicBezTo>
                    <a:cubicBezTo>
                      <a:pt x="39" y="2"/>
                      <a:pt x="39" y="2"/>
                      <a:pt x="39" y="2"/>
                    </a:cubicBezTo>
                    <a:cubicBezTo>
                      <a:pt x="47" y="2"/>
                      <a:pt x="47" y="2"/>
                      <a:pt x="47" y="2"/>
                    </a:cubicBezTo>
                    <a:lnTo>
                      <a:pt x="47" y="5"/>
                    </a:lnTo>
                    <a:close/>
                    <a:moveTo>
                      <a:pt x="58" y="5"/>
                    </a:moveTo>
                    <a:cubicBezTo>
                      <a:pt x="50" y="5"/>
                      <a:pt x="50" y="5"/>
                      <a:pt x="50" y="5"/>
                    </a:cubicBezTo>
                    <a:cubicBezTo>
                      <a:pt x="50" y="2"/>
                      <a:pt x="50" y="2"/>
                      <a:pt x="50" y="2"/>
                    </a:cubicBezTo>
                    <a:cubicBezTo>
                      <a:pt x="58" y="2"/>
                      <a:pt x="58" y="2"/>
                      <a:pt x="58" y="2"/>
                    </a:cubicBezTo>
                    <a:lnTo>
                      <a:pt x="58" y="5"/>
                    </a:lnTo>
                    <a:close/>
                    <a:moveTo>
                      <a:pt x="69" y="5"/>
                    </a:moveTo>
                    <a:cubicBezTo>
                      <a:pt x="61" y="5"/>
                      <a:pt x="61" y="5"/>
                      <a:pt x="61" y="5"/>
                    </a:cubicBezTo>
                    <a:cubicBezTo>
                      <a:pt x="61" y="2"/>
                      <a:pt x="61" y="2"/>
                      <a:pt x="61" y="2"/>
                    </a:cubicBezTo>
                    <a:cubicBezTo>
                      <a:pt x="69" y="2"/>
                      <a:pt x="69" y="2"/>
                      <a:pt x="69" y="2"/>
                    </a:cubicBezTo>
                    <a:lnTo>
                      <a:pt x="69" y="5"/>
                    </a:lnTo>
                    <a:close/>
                    <a:moveTo>
                      <a:pt x="89" y="11"/>
                    </a:moveTo>
                    <a:cubicBezTo>
                      <a:pt x="88" y="11"/>
                      <a:pt x="86" y="10"/>
                      <a:pt x="86" y="8"/>
                    </a:cubicBezTo>
                    <a:cubicBezTo>
                      <a:pt x="92" y="8"/>
                      <a:pt x="92" y="8"/>
                      <a:pt x="92" y="8"/>
                    </a:cubicBezTo>
                    <a:cubicBezTo>
                      <a:pt x="92" y="10"/>
                      <a:pt x="91" y="11"/>
                      <a:pt x="89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Freeform 32"/>
              <p:cNvSpPr>
                <a:spLocks/>
              </p:cNvSpPr>
              <p:nvPr/>
            </p:nvSpPr>
            <p:spPr bwMode="auto">
              <a:xfrm>
                <a:off x="3556209" y="2741842"/>
                <a:ext cx="116272" cy="67315"/>
              </a:xfrm>
              <a:custGeom>
                <a:avLst/>
                <a:gdLst>
                  <a:gd name="T0" fmla="*/ 69 w 76"/>
                  <a:gd name="T1" fmla="*/ 0 h 44"/>
                  <a:gd name="T2" fmla="*/ 25 w 76"/>
                  <a:gd name="T3" fmla="*/ 0 h 44"/>
                  <a:gd name="T4" fmla="*/ 0 w 76"/>
                  <a:gd name="T5" fmla="*/ 44 h 44"/>
                  <a:gd name="T6" fmla="*/ 76 w 76"/>
                  <a:gd name="T7" fmla="*/ 44 h 44"/>
                  <a:gd name="T8" fmla="*/ 69 w 76"/>
                  <a:gd name="T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44">
                    <a:moveTo>
                      <a:pt x="69" y="0"/>
                    </a:moveTo>
                    <a:lnTo>
                      <a:pt x="25" y="0"/>
                    </a:lnTo>
                    <a:lnTo>
                      <a:pt x="0" y="44"/>
                    </a:lnTo>
                    <a:lnTo>
                      <a:pt x="76" y="44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3" name="Group 109"/>
            <p:cNvGrpSpPr/>
            <p:nvPr/>
          </p:nvGrpSpPr>
          <p:grpSpPr>
            <a:xfrm>
              <a:off x="3779194" y="5478463"/>
              <a:ext cx="775599" cy="1096828"/>
              <a:chOff x="3643413" y="5550729"/>
              <a:chExt cx="561471" cy="794015"/>
            </a:xfrm>
            <a:solidFill>
              <a:schemeClr val="bg1"/>
            </a:solidFill>
          </p:grpSpPr>
          <p:sp>
            <p:nvSpPr>
              <p:cNvPr id="84" name="Freeform 33"/>
              <p:cNvSpPr>
                <a:spLocks/>
              </p:cNvSpPr>
              <p:nvPr/>
            </p:nvSpPr>
            <p:spPr bwMode="auto">
              <a:xfrm>
                <a:off x="3952451" y="5550729"/>
                <a:ext cx="29068" cy="241723"/>
              </a:xfrm>
              <a:custGeom>
                <a:avLst/>
                <a:gdLst>
                  <a:gd name="T0" fmla="*/ 19 w 19"/>
                  <a:gd name="T1" fmla="*/ 0 h 158"/>
                  <a:gd name="T2" fmla="*/ 0 w 19"/>
                  <a:gd name="T3" fmla="*/ 0 h 158"/>
                  <a:gd name="T4" fmla="*/ 0 w 19"/>
                  <a:gd name="T5" fmla="*/ 114 h 158"/>
                  <a:gd name="T6" fmla="*/ 19 w 19"/>
                  <a:gd name="T7" fmla="*/ 158 h 158"/>
                  <a:gd name="T8" fmla="*/ 19 w 19"/>
                  <a:gd name="T9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58">
                    <a:moveTo>
                      <a:pt x="19" y="0"/>
                    </a:moveTo>
                    <a:lnTo>
                      <a:pt x="0" y="0"/>
                    </a:lnTo>
                    <a:lnTo>
                      <a:pt x="0" y="114"/>
                    </a:lnTo>
                    <a:lnTo>
                      <a:pt x="19" y="158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Freeform 34"/>
              <p:cNvSpPr>
                <a:spLocks/>
              </p:cNvSpPr>
              <p:nvPr/>
            </p:nvSpPr>
            <p:spPr bwMode="auto">
              <a:xfrm>
                <a:off x="3643413" y="5550729"/>
                <a:ext cx="279971" cy="610428"/>
              </a:xfrm>
              <a:custGeom>
                <a:avLst/>
                <a:gdLst>
                  <a:gd name="T0" fmla="*/ 183 w 183"/>
                  <a:gd name="T1" fmla="*/ 158 h 399"/>
                  <a:gd name="T2" fmla="*/ 183 w 183"/>
                  <a:gd name="T3" fmla="*/ 0 h 399"/>
                  <a:gd name="T4" fmla="*/ 0 w 183"/>
                  <a:gd name="T5" fmla="*/ 399 h 399"/>
                  <a:gd name="T6" fmla="*/ 69 w 183"/>
                  <a:gd name="T7" fmla="*/ 399 h 399"/>
                  <a:gd name="T8" fmla="*/ 183 w 183"/>
                  <a:gd name="T9" fmla="*/ 158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3" h="399">
                    <a:moveTo>
                      <a:pt x="183" y="158"/>
                    </a:moveTo>
                    <a:lnTo>
                      <a:pt x="183" y="0"/>
                    </a:lnTo>
                    <a:lnTo>
                      <a:pt x="0" y="399"/>
                    </a:lnTo>
                    <a:lnTo>
                      <a:pt x="69" y="399"/>
                    </a:lnTo>
                    <a:lnTo>
                      <a:pt x="183" y="1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Freeform 35"/>
              <p:cNvSpPr>
                <a:spLocks/>
              </p:cNvSpPr>
              <p:nvPr/>
            </p:nvSpPr>
            <p:spPr bwMode="auto">
              <a:xfrm>
                <a:off x="3701549" y="5792452"/>
                <a:ext cx="503335" cy="552292"/>
              </a:xfrm>
              <a:custGeom>
                <a:avLst/>
                <a:gdLst>
                  <a:gd name="T0" fmla="*/ 29 w 52"/>
                  <a:gd name="T1" fmla="*/ 48 h 57"/>
                  <a:gd name="T2" fmla="*/ 29 w 52"/>
                  <a:gd name="T3" fmla="*/ 45 h 57"/>
                  <a:gd name="T4" fmla="*/ 46 w 52"/>
                  <a:gd name="T5" fmla="*/ 45 h 57"/>
                  <a:gd name="T6" fmla="*/ 26 w 52"/>
                  <a:gd name="T7" fmla="*/ 0 h 57"/>
                  <a:gd name="T8" fmla="*/ 5 w 52"/>
                  <a:gd name="T9" fmla="*/ 45 h 57"/>
                  <a:gd name="T10" fmla="*/ 26 w 52"/>
                  <a:gd name="T11" fmla="*/ 45 h 57"/>
                  <a:gd name="T12" fmla="*/ 26 w 52"/>
                  <a:gd name="T13" fmla="*/ 48 h 57"/>
                  <a:gd name="T14" fmla="*/ 2 w 52"/>
                  <a:gd name="T15" fmla="*/ 53 h 57"/>
                  <a:gd name="T16" fmla="*/ 0 w 52"/>
                  <a:gd name="T17" fmla="*/ 57 h 57"/>
                  <a:gd name="T18" fmla="*/ 33 w 52"/>
                  <a:gd name="T19" fmla="*/ 57 h 57"/>
                  <a:gd name="T20" fmla="*/ 46 w 52"/>
                  <a:gd name="T21" fmla="*/ 50 h 57"/>
                  <a:gd name="T22" fmla="*/ 52 w 52"/>
                  <a:gd name="T23" fmla="*/ 50 h 57"/>
                  <a:gd name="T24" fmla="*/ 52 w 52"/>
                  <a:gd name="T25" fmla="*/ 48 h 57"/>
                  <a:gd name="T26" fmla="*/ 29 w 52"/>
                  <a:gd name="T27" fmla="*/ 4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" h="57">
                    <a:moveTo>
                      <a:pt x="29" y="48"/>
                    </a:moveTo>
                    <a:cubicBezTo>
                      <a:pt x="29" y="45"/>
                      <a:pt x="29" y="45"/>
                      <a:pt x="29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26" y="48"/>
                      <a:pt x="26" y="48"/>
                      <a:pt x="26" y="48"/>
                    </a:cubicBezTo>
                    <a:cubicBezTo>
                      <a:pt x="15" y="48"/>
                      <a:pt x="6" y="50"/>
                      <a:pt x="2" y="53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9" y="57"/>
                      <a:pt x="44" y="53"/>
                      <a:pt x="46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48"/>
                      <a:pt x="52" y="48"/>
                      <a:pt x="52" y="48"/>
                    </a:cubicBezTo>
                    <a:lnTo>
                      <a:pt x="29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7" name="Group 108"/>
            <p:cNvGrpSpPr/>
            <p:nvPr/>
          </p:nvGrpSpPr>
          <p:grpSpPr>
            <a:xfrm>
              <a:off x="10240866" y="4343018"/>
              <a:ext cx="1542178" cy="584358"/>
              <a:chOff x="3381801" y="4253378"/>
              <a:chExt cx="1073986" cy="406952"/>
            </a:xfrm>
            <a:solidFill>
              <a:schemeClr val="bg1"/>
            </a:solidFill>
          </p:grpSpPr>
          <p:sp>
            <p:nvSpPr>
              <p:cNvPr id="88" name="Freeform 36"/>
              <p:cNvSpPr>
                <a:spLocks/>
              </p:cNvSpPr>
              <p:nvPr/>
            </p:nvSpPr>
            <p:spPr bwMode="auto">
              <a:xfrm>
                <a:off x="4301267" y="4329873"/>
                <a:ext cx="29068" cy="136161"/>
              </a:xfrm>
              <a:custGeom>
                <a:avLst/>
                <a:gdLst>
                  <a:gd name="T0" fmla="*/ 13 w 19"/>
                  <a:gd name="T1" fmla="*/ 0 h 89"/>
                  <a:gd name="T2" fmla="*/ 6 w 19"/>
                  <a:gd name="T3" fmla="*/ 0 h 89"/>
                  <a:gd name="T4" fmla="*/ 0 w 19"/>
                  <a:gd name="T5" fmla="*/ 89 h 89"/>
                  <a:gd name="T6" fmla="*/ 19 w 19"/>
                  <a:gd name="T7" fmla="*/ 89 h 89"/>
                  <a:gd name="T8" fmla="*/ 13 w 19"/>
                  <a:gd name="T9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89">
                    <a:moveTo>
                      <a:pt x="13" y="0"/>
                    </a:moveTo>
                    <a:lnTo>
                      <a:pt x="6" y="0"/>
                    </a:lnTo>
                    <a:lnTo>
                      <a:pt x="0" y="89"/>
                    </a:lnTo>
                    <a:lnTo>
                      <a:pt x="19" y="89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Freeform 37"/>
              <p:cNvSpPr>
                <a:spLocks/>
              </p:cNvSpPr>
              <p:nvPr/>
            </p:nvSpPr>
            <p:spPr bwMode="auto">
              <a:xfrm>
                <a:off x="3875957" y="4485922"/>
                <a:ext cx="309039" cy="58136"/>
              </a:xfrm>
              <a:custGeom>
                <a:avLst/>
                <a:gdLst>
                  <a:gd name="T0" fmla="*/ 0 w 32"/>
                  <a:gd name="T1" fmla="*/ 6 h 6"/>
                  <a:gd name="T2" fmla="*/ 26 w 32"/>
                  <a:gd name="T3" fmla="*/ 6 h 6"/>
                  <a:gd name="T4" fmla="*/ 32 w 32"/>
                  <a:gd name="T5" fmla="*/ 5 h 6"/>
                  <a:gd name="T6" fmla="*/ 32 w 32"/>
                  <a:gd name="T7" fmla="*/ 0 h 6"/>
                  <a:gd name="T8" fmla="*/ 0 w 32"/>
                  <a:gd name="T9" fmla="*/ 0 h 6"/>
                  <a:gd name="T10" fmla="*/ 0 w 3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6"/>
                    </a:moveTo>
                    <a:cubicBezTo>
                      <a:pt x="26" y="6"/>
                      <a:pt x="26" y="6"/>
                      <a:pt x="26" y="6"/>
                    </a:cubicBezTo>
                    <a:cubicBezTo>
                      <a:pt x="29" y="6"/>
                      <a:pt x="30" y="6"/>
                      <a:pt x="32" y="5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Rectangle 38"/>
              <p:cNvSpPr>
                <a:spLocks noChangeArrowheads="1"/>
              </p:cNvSpPr>
              <p:nvPr/>
            </p:nvSpPr>
            <p:spPr bwMode="auto">
              <a:xfrm>
                <a:off x="3788753" y="4388009"/>
                <a:ext cx="221835" cy="780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Rectangle 39"/>
              <p:cNvSpPr>
                <a:spLocks noChangeArrowheads="1"/>
              </p:cNvSpPr>
              <p:nvPr/>
            </p:nvSpPr>
            <p:spPr bwMode="auto">
              <a:xfrm>
                <a:off x="3672481" y="4388009"/>
                <a:ext cx="87204" cy="780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Freeform 40"/>
              <p:cNvSpPr>
                <a:spLocks/>
              </p:cNvSpPr>
              <p:nvPr/>
            </p:nvSpPr>
            <p:spPr bwMode="auto">
              <a:xfrm>
                <a:off x="3420048" y="4253378"/>
                <a:ext cx="58136" cy="203476"/>
              </a:xfrm>
              <a:custGeom>
                <a:avLst/>
                <a:gdLst>
                  <a:gd name="T0" fmla="*/ 38 w 38"/>
                  <a:gd name="T1" fmla="*/ 0 h 133"/>
                  <a:gd name="T2" fmla="*/ 0 w 38"/>
                  <a:gd name="T3" fmla="*/ 0 h 133"/>
                  <a:gd name="T4" fmla="*/ 0 w 38"/>
                  <a:gd name="T5" fmla="*/ 133 h 133"/>
                  <a:gd name="T6" fmla="*/ 38 w 38"/>
                  <a:gd name="T7" fmla="*/ 25 h 133"/>
                  <a:gd name="T8" fmla="*/ 38 w 38"/>
                  <a:gd name="T9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33">
                    <a:moveTo>
                      <a:pt x="38" y="0"/>
                    </a:moveTo>
                    <a:lnTo>
                      <a:pt x="0" y="0"/>
                    </a:lnTo>
                    <a:lnTo>
                      <a:pt x="0" y="133"/>
                    </a:lnTo>
                    <a:lnTo>
                      <a:pt x="38" y="25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41"/>
              <p:cNvSpPr>
                <a:spLocks noEditPoints="1"/>
              </p:cNvSpPr>
              <p:nvPr/>
            </p:nvSpPr>
            <p:spPr bwMode="auto">
              <a:xfrm>
                <a:off x="3381801" y="4485922"/>
                <a:ext cx="1073986" cy="174408"/>
              </a:xfrm>
              <a:custGeom>
                <a:avLst/>
                <a:gdLst>
                  <a:gd name="T0" fmla="*/ 94 w 111"/>
                  <a:gd name="T1" fmla="*/ 0 h 18"/>
                  <a:gd name="T2" fmla="*/ 88 w 111"/>
                  <a:gd name="T3" fmla="*/ 4 h 18"/>
                  <a:gd name="T4" fmla="*/ 75 w 111"/>
                  <a:gd name="T5" fmla="*/ 8 h 18"/>
                  <a:gd name="T6" fmla="*/ 32 w 111"/>
                  <a:gd name="T7" fmla="*/ 8 h 18"/>
                  <a:gd name="T8" fmla="*/ 25 w 111"/>
                  <a:gd name="T9" fmla="*/ 2 h 18"/>
                  <a:gd name="T10" fmla="*/ 1 w 111"/>
                  <a:gd name="T11" fmla="*/ 2 h 18"/>
                  <a:gd name="T12" fmla="*/ 9 w 111"/>
                  <a:gd name="T13" fmla="*/ 18 h 18"/>
                  <a:gd name="T14" fmla="*/ 101 w 111"/>
                  <a:gd name="T15" fmla="*/ 18 h 18"/>
                  <a:gd name="T16" fmla="*/ 104 w 111"/>
                  <a:gd name="T17" fmla="*/ 10 h 18"/>
                  <a:gd name="T18" fmla="*/ 111 w 111"/>
                  <a:gd name="T19" fmla="*/ 4 h 18"/>
                  <a:gd name="T20" fmla="*/ 111 w 111"/>
                  <a:gd name="T21" fmla="*/ 0 h 18"/>
                  <a:gd name="T22" fmla="*/ 94 w 111"/>
                  <a:gd name="T23" fmla="*/ 0 h 18"/>
                  <a:gd name="T24" fmla="*/ 107 w 111"/>
                  <a:gd name="T25" fmla="*/ 5 h 18"/>
                  <a:gd name="T26" fmla="*/ 103 w 111"/>
                  <a:gd name="T27" fmla="*/ 5 h 18"/>
                  <a:gd name="T28" fmla="*/ 103 w 111"/>
                  <a:gd name="T29" fmla="*/ 2 h 18"/>
                  <a:gd name="T30" fmla="*/ 107 w 111"/>
                  <a:gd name="T31" fmla="*/ 2 h 18"/>
                  <a:gd name="T32" fmla="*/ 107 w 111"/>
                  <a:gd name="T33" fmla="*/ 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8">
                    <a:moveTo>
                      <a:pt x="94" y="0"/>
                    </a:moveTo>
                    <a:cubicBezTo>
                      <a:pt x="94" y="0"/>
                      <a:pt x="92" y="1"/>
                      <a:pt x="88" y="4"/>
                    </a:cubicBezTo>
                    <a:cubicBezTo>
                      <a:pt x="83" y="7"/>
                      <a:pt x="81" y="8"/>
                      <a:pt x="75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9"/>
                      <a:pt x="0" y="18"/>
                      <a:pt x="9" y="18"/>
                    </a:cubicBezTo>
                    <a:cubicBezTo>
                      <a:pt x="101" y="18"/>
                      <a:pt x="101" y="18"/>
                      <a:pt x="101" y="18"/>
                    </a:cubicBezTo>
                    <a:cubicBezTo>
                      <a:pt x="101" y="15"/>
                      <a:pt x="101" y="13"/>
                      <a:pt x="104" y="10"/>
                    </a:cubicBezTo>
                    <a:cubicBezTo>
                      <a:pt x="110" y="4"/>
                      <a:pt x="111" y="4"/>
                      <a:pt x="111" y="4"/>
                    </a:cubicBezTo>
                    <a:cubicBezTo>
                      <a:pt x="111" y="0"/>
                      <a:pt x="111" y="0"/>
                      <a:pt x="111" y="0"/>
                    </a:cubicBezTo>
                    <a:lnTo>
                      <a:pt x="94" y="0"/>
                    </a:lnTo>
                    <a:close/>
                    <a:moveTo>
                      <a:pt x="107" y="5"/>
                    </a:moveTo>
                    <a:cubicBezTo>
                      <a:pt x="103" y="5"/>
                      <a:pt x="103" y="5"/>
                      <a:pt x="103" y="5"/>
                    </a:cubicBezTo>
                    <a:cubicBezTo>
                      <a:pt x="103" y="2"/>
                      <a:pt x="103" y="2"/>
                      <a:pt x="103" y="2"/>
                    </a:cubicBezTo>
                    <a:cubicBezTo>
                      <a:pt x="107" y="2"/>
                      <a:pt x="107" y="2"/>
                      <a:pt x="107" y="2"/>
                    </a:cubicBezTo>
                    <a:lnTo>
                      <a:pt x="107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Freeform 42"/>
              <p:cNvSpPr>
                <a:spLocks/>
              </p:cNvSpPr>
              <p:nvPr/>
            </p:nvSpPr>
            <p:spPr bwMode="auto">
              <a:xfrm>
                <a:off x="3439937" y="4311514"/>
                <a:ext cx="183587" cy="174408"/>
              </a:xfrm>
              <a:custGeom>
                <a:avLst/>
                <a:gdLst>
                  <a:gd name="T0" fmla="*/ 0 w 120"/>
                  <a:gd name="T1" fmla="*/ 114 h 114"/>
                  <a:gd name="T2" fmla="*/ 120 w 120"/>
                  <a:gd name="T3" fmla="*/ 114 h 114"/>
                  <a:gd name="T4" fmla="*/ 120 w 120"/>
                  <a:gd name="T5" fmla="*/ 0 h 114"/>
                  <a:gd name="T6" fmla="*/ 38 w 120"/>
                  <a:gd name="T7" fmla="*/ 0 h 114"/>
                  <a:gd name="T8" fmla="*/ 0 w 120"/>
                  <a:gd name="T9" fmla="*/ 95 h 114"/>
                  <a:gd name="T10" fmla="*/ 0 w 120"/>
                  <a:gd name="T11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0" h="114">
                    <a:moveTo>
                      <a:pt x="0" y="114"/>
                    </a:moveTo>
                    <a:lnTo>
                      <a:pt x="120" y="114"/>
                    </a:lnTo>
                    <a:lnTo>
                      <a:pt x="120" y="0"/>
                    </a:lnTo>
                    <a:lnTo>
                      <a:pt x="38" y="0"/>
                    </a:lnTo>
                    <a:lnTo>
                      <a:pt x="0" y="95"/>
                    </a:lnTo>
                    <a:lnTo>
                      <a:pt x="0" y="1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Freeform 43"/>
              <p:cNvSpPr>
                <a:spLocks/>
              </p:cNvSpPr>
              <p:nvPr/>
            </p:nvSpPr>
            <p:spPr bwMode="auto">
              <a:xfrm>
                <a:off x="3672481" y="4485922"/>
                <a:ext cx="183587" cy="58136"/>
              </a:xfrm>
              <a:custGeom>
                <a:avLst/>
                <a:gdLst>
                  <a:gd name="T0" fmla="*/ 120 w 120"/>
                  <a:gd name="T1" fmla="*/ 38 h 38"/>
                  <a:gd name="T2" fmla="*/ 120 w 120"/>
                  <a:gd name="T3" fmla="*/ 0 h 38"/>
                  <a:gd name="T4" fmla="*/ 0 w 120"/>
                  <a:gd name="T5" fmla="*/ 0 h 38"/>
                  <a:gd name="T6" fmla="*/ 0 w 120"/>
                  <a:gd name="T7" fmla="*/ 19 h 38"/>
                  <a:gd name="T8" fmla="*/ 19 w 120"/>
                  <a:gd name="T9" fmla="*/ 38 h 38"/>
                  <a:gd name="T10" fmla="*/ 120 w 120"/>
                  <a:gd name="T1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0" h="38">
                    <a:moveTo>
                      <a:pt x="120" y="38"/>
                    </a:moveTo>
                    <a:lnTo>
                      <a:pt x="120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9" y="38"/>
                    </a:lnTo>
                    <a:lnTo>
                      <a:pt x="120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96" name="Group 106"/>
            <p:cNvGrpSpPr/>
            <p:nvPr/>
          </p:nvGrpSpPr>
          <p:grpSpPr>
            <a:xfrm>
              <a:off x="2765026" y="1622006"/>
              <a:ext cx="1152640" cy="522237"/>
              <a:chOff x="3488893" y="1241016"/>
              <a:chExt cx="870510" cy="338107"/>
            </a:xfrm>
            <a:solidFill>
              <a:schemeClr val="bg1"/>
            </a:solidFill>
          </p:grpSpPr>
          <p:sp>
            <p:nvSpPr>
              <p:cNvPr id="97" name="Freeform 44"/>
              <p:cNvSpPr>
                <a:spLocks/>
              </p:cNvSpPr>
              <p:nvPr/>
            </p:nvSpPr>
            <p:spPr bwMode="auto">
              <a:xfrm>
                <a:off x="3585277" y="1241016"/>
                <a:ext cx="579830" cy="174408"/>
              </a:xfrm>
              <a:custGeom>
                <a:avLst/>
                <a:gdLst>
                  <a:gd name="T0" fmla="*/ 2 w 60"/>
                  <a:gd name="T1" fmla="*/ 18 h 18"/>
                  <a:gd name="T2" fmla="*/ 33 w 60"/>
                  <a:gd name="T3" fmla="*/ 15 h 18"/>
                  <a:gd name="T4" fmla="*/ 60 w 60"/>
                  <a:gd name="T5" fmla="*/ 15 h 18"/>
                  <a:gd name="T6" fmla="*/ 51 w 60"/>
                  <a:gd name="T7" fmla="*/ 9 h 18"/>
                  <a:gd name="T8" fmla="*/ 19 w 60"/>
                  <a:gd name="T9" fmla="*/ 9 h 18"/>
                  <a:gd name="T10" fmla="*/ 39 w 60"/>
                  <a:gd name="T11" fmla="*/ 4 h 18"/>
                  <a:gd name="T12" fmla="*/ 23 w 60"/>
                  <a:gd name="T13" fmla="*/ 0 h 18"/>
                  <a:gd name="T14" fmla="*/ 6 w 60"/>
                  <a:gd name="T15" fmla="*/ 0 h 18"/>
                  <a:gd name="T16" fmla="*/ 0 w 60"/>
                  <a:gd name="T17" fmla="*/ 4 h 18"/>
                  <a:gd name="T18" fmla="*/ 9 w 60"/>
                  <a:gd name="T19" fmla="*/ 4 h 18"/>
                  <a:gd name="T20" fmla="*/ 2 w 60"/>
                  <a:gd name="T2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18">
                    <a:moveTo>
                      <a:pt x="2" y="18"/>
                    </a:moveTo>
                    <a:cubicBezTo>
                      <a:pt x="8" y="17"/>
                      <a:pt x="16" y="15"/>
                      <a:pt x="33" y="15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4"/>
                      <a:pt x="55" y="12"/>
                      <a:pt x="51" y="9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23" y="4"/>
                      <a:pt x="39" y="4"/>
                    </a:cubicBezTo>
                    <a:cubicBezTo>
                      <a:pt x="34" y="2"/>
                      <a:pt x="28" y="0"/>
                      <a:pt x="2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0" y="4"/>
                      <a:pt x="0" y="4"/>
                    </a:cubicBezTo>
                    <a:cubicBezTo>
                      <a:pt x="9" y="4"/>
                      <a:pt x="9" y="4"/>
                      <a:pt x="9" y="4"/>
                    </a:cubicBezTo>
                    <a:lnTo>
                      <a:pt x="2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Freeform 45"/>
              <p:cNvSpPr>
                <a:spLocks noEditPoints="1"/>
              </p:cNvSpPr>
              <p:nvPr/>
            </p:nvSpPr>
            <p:spPr bwMode="auto">
              <a:xfrm>
                <a:off x="3488893" y="1404715"/>
                <a:ext cx="870510" cy="174408"/>
              </a:xfrm>
              <a:custGeom>
                <a:avLst/>
                <a:gdLst>
                  <a:gd name="T0" fmla="*/ 43 w 90"/>
                  <a:gd name="T1" fmla="*/ 0 h 18"/>
                  <a:gd name="T2" fmla="*/ 4 w 90"/>
                  <a:gd name="T3" fmla="*/ 8 h 18"/>
                  <a:gd name="T4" fmla="*/ 0 w 90"/>
                  <a:gd name="T5" fmla="*/ 18 h 18"/>
                  <a:gd name="T6" fmla="*/ 59 w 90"/>
                  <a:gd name="T7" fmla="*/ 18 h 18"/>
                  <a:gd name="T8" fmla="*/ 90 w 90"/>
                  <a:gd name="T9" fmla="*/ 0 h 18"/>
                  <a:gd name="T10" fmla="*/ 43 w 90"/>
                  <a:gd name="T11" fmla="*/ 0 h 18"/>
                  <a:gd name="T12" fmla="*/ 55 w 90"/>
                  <a:gd name="T13" fmla="*/ 8 h 18"/>
                  <a:gd name="T14" fmla="*/ 53 w 90"/>
                  <a:gd name="T15" fmla="*/ 6 h 18"/>
                  <a:gd name="T16" fmla="*/ 55 w 90"/>
                  <a:gd name="T17" fmla="*/ 5 h 18"/>
                  <a:gd name="T18" fmla="*/ 58 w 90"/>
                  <a:gd name="T19" fmla="*/ 6 h 18"/>
                  <a:gd name="T20" fmla="*/ 55 w 90"/>
                  <a:gd name="T21" fmla="*/ 8 h 18"/>
                  <a:gd name="T22" fmla="*/ 69 w 90"/>
                  <a:gd name="T23" fmla="*/ 8 h 18"/>
                  <a:gd name="T24" fmla="*/ 67 w 90"/>
                  <a:gd name="T25" fmla="*/ 6 h 18"/>
                  <a:gd name="T26" fmla="*/ 69 w 90"/>
                  <a:gd name="T27" fmla="*/ 5 h 18"/>
                  <a:gd name="T28" fmla="*/ 72 w 90"/>
                  <a:gd name="T29" fmla="*/ 6 h 18"/>
                  <a:gd name="T30" fmla="*/ 69 w 90"/>
                  <a:gd name="T31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18">
                    <a:moveTo>
                      <a:pt x="43" y="0"/>
                    </a:moveTo>
                    <a:cubicBezTo>
                      <a:pt x="15" y="1"/>
                      <a:pt x="11" y="5"/>
                      <a:pt x="4" y="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77" y="18"/>
                      <a:pt x="81" y="10"/>
                      <a:pt x="90" y="0"/>
                    </a:cubicBezTo>
                    <a:lnTo>
                      <a:pt x="43" y="0"/>
                    </a:lnTo>
                    <a:close/>
                    <a:moveTo>
                      <a:pt x="55" y="8"/>
                    </a:moveTo>
                    <a:cubicBezTo>
                      <a:pt x="54" y="8"/>
                      <a:pt x="53" y="7"/>
                      <a:pt x="53" y="6"/>
                    </a:cubicBezTo>
                    <a:cubicBezTo>
                      <a:pt x="53" y="6"/>
                      <a:pt x="54" y="5"/>
                      <a:pt x="55" y="5"/>
                    </a:cubicBezTo>
                    <a:cubicBezTo>
                      <a:pt x="57" y="5"/>
                      <a:pt x="58" y="6"/>
                      <a:pt x="58" y="6"/>
                    </a:cubicBezTo>
                    <a:cubicBezTo>
                      <a:pt x="58" y="7"/>
                      <a:pt x="57" y="8"/>
                      <a:pt x="55" y="8"/>
                    </a:cubicBezTo>
                    <a:close/>
                    <a:moveTo>
                      <a:pt x="69" y="8"/>
                    </a:moveTo>
                    <a:cubicBezTo>
                      <a:pt x="68" y="8"/>
                      <a:pt x="67" y="7"/>
                      <a:pt x="67" y="6"/>
                    </a:cubicBezTo>
                    <a:cubicBezTo>
                      <a:pt x="67" y="6"/>
                      <a:pt x="68" y="5"/>
                      <a:pt x="69" y="5"/>
                    </a:cubicBezTo>
                    <a:cubicBezTo>
                      <a:pt x="71" y="5"/>
                      <a:pt x="72" y="6"/>
                      <a:pt x="72" y="6"/>
                    </a:cubicBezTo>
                    <a:cubicBezTo>
                      <a:pt x="72" y="7"/>
                      <a:pt x="71" y="8"/>
                      <a:pt x="6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99" name="Group 101"/>
            <p:cNvGrpSpPr/>
            <p:nvPr/>
          </p:nvGrpSpPr>
          <p:grpSpPr>
            <a:xfrm>
              <a:off x="2870437" y="3316338"/>
              <a:ext cx="1085296" cy="481938"/>
              <a:chOff x="198091" y="1221127"/>
              <a:chExt cx="908757" cy="377884"/>
            </a:xfrm>
            <a:solidFill>
              <a:schemeClr val="bg1"/>
            </a:solidFill>
          </p:grpSpPr>
          <p:sp>
            <p:nvSpPr>
              <p:cNvPr id="100" name="Freeform 46"/>
              <p:cNvSpPr>
                <a:spLocks/>
              </p:cNvSpPr>
              <p:nvPr/>
            </p:nvSpPr>
            <p:spPr bwMode="auto">
              <a:xfrm>
                <a:off x="198091" y="1221127"/>
                <a:ext cx="908757" cy="241723"/>
              </a:xfrm>
              <a:custGeom>
                <a:avLst/>
                <a:gdLst>
                  <a:gd name="T0" fmla="*/ 92 w 94"/>
                  <a:gd name="T1" fmla="*/ 20 h 25"/>
                  <a:gd name="T2" fmla="*/ 71 w 94"/>
                  <a:gd name="T3" fmla="*/ 11 h 25"/>
                  <a:gd name="T4" fmla="*/ 40 w 94"/>
                  <a:gd name="T5" fmla="*/ 0 h 25"/>
                  <a:gd name="T6" fmla="*/ 10 w 94"/>
                  <a:gd name="T7" fmla="*/ 8 h 25"/>
                  <a:gd name="T8" fmla="*/ 8 w 94"/>
                  <a:gd name="T9" fmla="*/ 10 h 25"/>
                  <a:gd name="T10" fmla="*/ 8 w 94"/>
                  <a:gd name="T11" fmla="*/ 10 h 25"/>
                  <a:gd name="T12" fmla="*/ 7 w 94"/>
                  <a:gd name="T13" fmla="*/ 10 h 25"/>
                  <a:gd name="T14" fmla="*/ 4 w 94"/>
                  <a:gd name="T15" fmla="*/ 13 h 25"/>
                  <a:gd name="T16" fmla="*/ 1 w 94"/>
                  <a:gd name="T17" fmla="*/ 21 h 25"/>
                  <a:gd name="T18" fmla="*/ 1 w 94"/>
                  <a:gd name="T19" fmla="*/ 21 h 25"/>
                  <a:gd name="T20" fmla="*/ 0 w 94"/>
                  <a:gd name="T21" fmla="*/ 24 h 25"/>
                  <a:gd name="T22" fmla="*/ 0 w 94"/>
                  <a:gd name="T23" fmla="*/ 25 h 25"/>
                  <a:gd name="T24" fmla="*/ 8 w 94"/>
                  <a:gd name="T25" fmla="*/ 25 h 25"/>
                  <a:gd name="T26" fmla="*/ 16 w 94"/>
                  <a:gd name="T27" fmla="*/ 21 h 25"/>
                  <a:gd name="T28" fmla="*/ 17 w 94"/>
                  <a:gd name="T29" fmla="*/ 21 h 25"/>
                  <a:gd name="T30" fmla="*/ 16 w 94"/>
                  <a:gd name="T31" fmla="*/ 17 h 25"/>
                  <a:gd name="T32" fmla="*/ 16 w 94"/>
                  <a:gd name="T33" fmla="*/ 14 h 25"/>
                  <a:gd name="T34" fmla="*/ 13 w 94"/>
                  <a:gd name="T35" fmla="*/ 11 h 25"/>
                  <a:gd name="T36" fmla="*/ 37 w 94"/>
                  <a:gd name="T37" fmla="*/ 4 h 25"/>
                  <a:gd name="T38" fmla="*/ 37 w 94"/>
                  <a:gd name="T39" fmla="*/ 14 h 25"/>
                  <a:gd name="T40" fmla="*/ 19 w 94"/>
                  <a:gd name="T41" fmla="*/ 14 h 25"/>
                  <a:gd name="T42" fmla="*/ 19 w 94"/>
                  <a:gd name="T43" fmla="*/ 17 h 25"/>
                  <a:gd name="T44" fmla="*/ 22 w 94"/>
                  <a:gd name="T45" fmla="*/ 23 h 25"/>
                  <a:gd name="T46" fmla="*/ 22 w 94"/>
                  <a:gd name="T47" fmla="*/ 23 h 25"/>
                  <a:gd name="T48" fmla="*/ 25 w 94"/>
                  <a:gd name="T49" fmla="*/ 25 h 25"/>
                  <a:gd name="T50" fmla="*/ 40 w 94"/>
                  <a:gd name="T51" fmla="*/ 25 h 25"/>
                  <a:gd name="T52" fmla="*/ 40 w 94"/>
                  <a:gd name="T53" fmla="*/ 15 h 25"/>
                  <a:gd name="T54" fmla="*/ 40 w 94"/>
                  <a:gd name="T55" fmla="*/ 15 h 25"/>
                  <a:gd name="T56" fmla="*/ 40 w 94"/>
                  <a:gd name="T57" fmla="*/ 4 h 25"/>
                  <a:gd name="T58" fmla="*/ 66 w 94"/>
                  <a:gd name="T59" fmla="*/ 12 h 25"/>
                  <a:gd name="T60" fmla="*/ 66 w 94"/>
                  <a:gd name="T61" fmla="*/ 12 h 25"/>
                  <a:gd name="T62" fmla="*/ 63 w 94"/>
                  <a:gd name="T63" fmla="*/ 14 h 25"/>
                  <a:gd name="T64" fmla="*/ 43 w 94"/>
                  <a:gd name="T65" fmla="*/ 14 h 25"/>
                  <a:gd name="T66" fmla="*/ 43 w 94"/>
                  <a:gd name="T67" fmla="*/ 25 h 25"/>
                  <a:gd name="T68" fmla="*/ 64 w 94"/>
                  <a:gd name="T69" fmla="*/ 25 h 25"/>
                  <a:gd name="T70" fmla="*/ 72 w 94"/>
                  <a:gd name="T71" fmla="*/ 21 h 25"/>
                  <a:gd name="T72" fmla="*/ 80 w 94"/>
                  <a:gd name="T73" fmla="*/ 25 h 25"/>
                  <a:gd name="T74" fmla="*/ 94 w 94"/>
                  <a:gd name="T75" fmla="*/ 25 h 25"/>
                  <a:gd name="T76" fmla="*/ 94 w 94"/>
                  <a:gd name="T77" fmla="*/ 24 h 25"/>
                  <a:gd name="T78" fmla="*/ 92 w 94"/>
                  <a:gd name="T79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4" h="25">
                    <a:moveTo>
                      <a:pt x="92" y="20"/>
                    </a:moveTo>
                    <a:cubicBezTo>
                      <a:pt x="89" y="18"/>
                      <a:pt x="84" y="14"/>
                      <a:pt x="71" y="11"/>
                    </a:cubicBezTo>
                    <a:cubicBezTo>
                      <a:pt x="60" y="5"/>
                      <a:pt x="51" y="0"/>
                      <a:pt x="40" y="0"/>
                    </a:cubicBezTo>
                    <a:cubicBezTo>
                      <a:pt x="24" y="0"/>
                      <a:pt x="16" y="5"/>
                      <a:pt x="10" y="8"/>
                    </a:cubicBezTo>
                    <a:cubicBezTo>
                      <a:pt x="9" y="9"/>
                      <a:pt x="9" y="9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5" y="10"/>
                      <a:pt x="4" y="11"/>
                      <a:pt x="4" y="13"/>
                    </a:cubicBezTo>
                    <a:cubicBezTo>
                      <a:pt x="2" y="15"/>
                      <a:pt x="1" y="18"/>
                      <a:pt x="1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1"/>
                      <a:pt x="0" y="23"/>
                      <a:pt x="0" y="24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10" y="23"/>
                      <a:pt x="13" y="21"/>
                      <a:pt x="16" y="21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7" y="20"/>
                      <a:pt x="16" y="19"/>
                      <a:pt x="16" y="17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8" y="8"/>
                      <a:pt x="25" y="4"/>
                      <a:pt x="37" y="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9"/>
                      <a:pt x="20" y="21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3" y="23"/>
                      <a:pt x="24" y="24"/>
                      <a:pt x="25" y="25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9" y="4"/>
                      <a:pt x="57" y="8"/>
                      <a:pt x="66" y="12"/>
                    </a:cubicBezTo>
                    <a:cubicBezTo>
                      <a:pt x="66" y="12"/>
                      <a:pt x="66" y="12"/>
                      <a:pt x="66" y="12"/>
                    </a:cubicBezTo>
                    <a:cubicBezTo>
                      <a:pt x="66" y="13"/>
                      <a:pt x="66" y="14"/>
                      <a:pt x="63" y="14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64" y="25"/>
                      <a:pt x="64" y="25"/>
                      <a:pt x="64" y="25"/>
                    </a:cubicBezTo>
                    <a:cubicBezTo>
                      <a:pt x="66" y="23"/>
                      <a:pt x="69" y="21"/>
                      <a:pt x="72" y="21"/>
                    </a:cubicBezTo>
                    <a:cubicBezTo>
                      <a:pt x="76" y="21"/>
                      <a:pt x="79" y="23"/>
                      <a:pt x="80" y="25"/>
                    </a:cubicBezTo>
                    <a:cubicBezTo>
                      <a:pt x="94" y="25"/>
                      <a:pt x="94" y="25"/>
                      <a:pt x="94" y="25"/>
                    </a:cubicBezTo>
                    <a:cubicBezTo>
                      <a:pt x="94" y="24"/>
                      <a:pt x="94" y="24"/>
                      <a:pt x="94" y="24"/>
                    </a:cubicBezTo>
                    <a:cubicBezTo>
                      <a:pt x="94" y="23"/>
                      <a:pt x="94" y="22"/>
                      <a:pt x="92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Freeform 47"/>
              <p:cNvSpPr>
                <a:spLocks noEditPoints="1"/>
              </p:cNvSpPr>
              <p:nvPr/>
            </p:nvSpPr>
            <p:spPr bwMode="auto">
              <a:xfrm>
                <a:off x="285295" y="1453671"/>
                <a:ext cx="145340" cy="145340"/>
              </a:xfrm>
              <a:custGeom>
                <a:avLst/>
                <a:gdLst>
                  <a:gd name="T0" fmla="*/ 7 w 15"/>
                  <a:gd name="T1" fmla="*/ 0 h 15"/>
                  <a:gd name="T2" fmla="*/ 0 w 15"/>
                  <a:gd name="T3" fmla="*/ 7 h 15"/>
                  <a:gd name="T4" fmla="*/ 7 w 15"/>
                  <a:gd name="T5" fmla="*/ 15 h 15"/>
                  <a:gd name="T6" fmla="*/ 15 w 15"/>
                  <a:gd name="T7" fmla="*/ 7 h 15"/>
                  <a:gd name="T8" fmla="*/ 7 w 15"/>
                  <a:gd name="T9" fmla="*/ 0 h 15"/>
                  <a:gd name="T10" fmla="*/ 7 w 15"/>
                  <a:gd name="T11" fmla="*/ 11 h 15"/>
                  <a:gd name="T12" fmla="*/ 3 w 15"/>
                  <a:gd name="T13" fmla="*/ 7 h 15"/>
                  <a:gd name="T14" fmla="*/ 7 w 15"/>
                  <a:gd name="T15" fmla="*/ 3 h 15"/>
                  <a:gd name="T16" fmla="*/ 11 w 15"/>
                  <a:gd name="T17" fmla="*/ 7 h 15"/>
                  <a:gd name="T18" fmla="*/ 7 w 15"/>
                  <a:gd name="T19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5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5"/>
                      <a:pt x="7" y="15"/>
                    </a:cubicBezTo>
                    <a:cubicBezTo>
                      <a:pt x="11" y="15"/>
                      <a:pt x="15" y="11"/>
                      <a:pt x="15" y="7"/>
                    </a:cubicBezTo>
                    <a:cubicBezTo>
                      <a:pt x="15" y="3"/>
                      <a:pt x="11" y="0"/>
                      <a:pt x="7" y="0"/>
                    </a:cubicBezTo>
                    <a:close/>
                    <a:moveTo>
                      <a:pt x="7" y="11"/>
                    </a:moveTo>
                    <a:cubicBezTo>
                      <a:pt x="5" y="11"/>
                      <a:pt x="3" y="9"/>
                      <a:pt x="3" y="7"/>
                    </a:cubicBezTo>
                    <a:cubicBezTo>
                      <a:pt x="3" y="5"/>
                      <a:pt x="5" y="3"/>
                      <a:pt x="7" y="3"/>
                    </a:cubicBezTo>
                    <a:cubicBezTo>
                      <a:pt x="10" y="3"/>
                      <a:pt x="11" y="5"/>
                      <a:pt x="11" y="7"/>
                    </a:cubicBezTo>
                    <a:cubicBezTo>
                      <a:pt x="11" y="9"/>
                      <a:pt x="10" y="11"/>
                      <a:pt x="7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2" name="Freeform 48"/>
              <p:cNvSpPr>
                <a:spLocks/>
              </p:cNvSpPr>
              <p:nvPr/>
            </p:nvSpPr>
            <p:spPr bwMode="auto">
              <a:xfrm>
                <a:off x="448994" y="1491919"/>
                <a:ext cx="348816" cy="68845"/>
              </a:xfrm>
              <a:custGeom>
                <a:avLst/>
                <a:gdLst>
                  <a:gd name="T0" fmla="*/ 1 w 36"/>
                  <a:gd name="T1" fmla="*/ 3 h 7"/>
                  <a:gd name="T2" fmla="*/ 1 w 36"/>
                  <a:gd name="T3" fmla="*/ 7 h 7"/>
                  <a:gd name="T4" fmla="*/ 36 w 36"/>
                  <a:gd name="T5" fmla="*/ 7 h 7"/>
                  <a:gd name="T6" fmla="*/ 36 w 36"/>
                  <a:gd name="T7" fmla="*/ 3 h 7"/>
                  <a:gd name="T8" fmla="*/ 36 w 36"/>
                  <a:gd name="T9" fmla="*/ 0 h 7"/>
                  <a:gd name="T10" fmla="*/ 0 w 36"/>
                  <a:gd name="T11" fmla="*/ 0 h 7"/>
                  <a:gd name="T12" fmla="*/ 1 w 36"/>
                  <a:gd name="T13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7">
                    <a:moveTo>
                      <a:pt x="1" y="3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36" y="7"/>
                      <a:pt x="36" y="7"/>
                      <a:pt x="36" y="7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2"/>
                      <a:pt x="36" y="1"/>
                      <a:pt x="3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Freeform 49"/>
              <p:cNvSpPr>
                <a:spLocks/>
              </p:cNvSpPr>
              <p:nvPr/>
            </p:nvSpPr>
            <p:spPr bwMode="auto">
              <a:xfrm>
                <a:off x="198091" y="1491919"/>
                <a:ext cx="67315" cy="39777"/>
              </a:xfrm>
              <a:custGeom>
                <a:avLst/>
                <a:gdLst>
                  <a:gd name="T0" fmla="*/ 0 w 7"/>
                  <a:gd name="T1" fmla="*/ 1 h 4"/>
                  <a:gd name="T2" fmla="*/ 2 w 7"/>
                  <a:gd name="T3" fmla="*/ 3 h 4"/>
                  <a:gd name="T4" fmla="*/ 6 w 7"/>
                  <a:gd name="T5" fmla="*/ 4 h 4"/>
                  <a:gd name="T6" fmla="*/ 6 w 7"/>
                  <a:gd name="T7" fmla="*/ 3 h 4"/>
                  <a:gd name="T8" fmla="*/ 7 w 7"/>
                  <a:gd name="T9" fmla="*/ 0 h 4"/>
                  <a:gd name="T10" fmla="*/ 0 w 7"/>
                  <a:gd name="T11" fmla="*/ 0 h 4"/>
                  <a:gd name="T12" fmla="*/ 0 w 7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4">
                    <a:moveTo>
                      <a:pt x="0" y="1"/>
                    </a:moveTo>
                    <a:cubicBezTo>
                      <a:pt x="0" y="2"/>
                      <a:pt x="1" y="3"/>
                      <a:pt x="2" y="3"/>
                    </a:cubicBezTo>
                    <a:cubicBezTo>
                      <a:pt x="2" y="3"/>
                      <a:pt x="4" y="4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6" y="1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" name="Freeform 50"/>
              <p:cNvSpPr>
                <a:spLocks/>
              </p:cNvSpPr>
              <p:nvPr/>
            </p:nvSpPr>
            <p:spPr bwMode="auto">
              <a:xfrm>
                <a:off x="992106" y="1491919"/>
                <a:ext cx="105563" cy="68845"/>
              </a:xfrm>
              <a:custGeom>
                <a:avLst/>
                <a:gdLst>
                  <a:gd name="T0" fmla="*/ 0 w 11"/>
                  <a:gd name="T1" fmla="*/ 3 h 7"/>
                  <a:gd name="T2" fmla="*/ 0 w 11"/>
                  <a:gd name="T3" fmla="*/ 7 h 7"/>
                  <a:gd name="T4" fmla="*/ 7 w 11"/>
                  <a:gd name="T5" fmla="*/ 6 h 7"/>
                  <a:gd name="T6" fmla="*/ 11 w 11"/>
                  <a:gd name="T7" fmla="*/ 0 h 7"/>
                  <a:gd name="T8" fmla="*/ 0 w 11"/>
                  <a:gd name="T9" fmla="*/ 0 h 7"/>
                  <a:gd name="T10" fmla="*/ 0 w 11"/>
                  <a:gd name="T11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7">
                    <a:moveTo>
                      <a:pt x="0" y="3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3" y="6"/>
                      <a:pt x="7" y="6"/>
                    </a:cubicBezTo>
                    <a:cubicBezTo>
                      <a:pt x="10" y="5"/>
                      <a:pt x="10" y="3"/>
                      <a:pt x="1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" name="Freeform 51"/>
              <p:cNvSpPr>
                <a:spLocks noEditPoints="1"/>
              </p:cNvSpPr>
              <p:nvPr/>
            </p:nvSpPr>
            <p:spPr bwMode="auto">
              <a:xfrm>
                <a:off x="817698" y="1453671"/>
                <a:ext cx="154519" cy="145340"/>
              </a:xfrm>
              <a:custGeom>
                <a:avLst/>
                <a:gdLst>
                  <a:gd name="T0" fmla="*/ 8 w 16"/>
                  <a:gd name="T1" fmla="*/ 0 h 15"/>
                  <a:gd name="T2" fmla="*/ 0 w 16"/>
                  <a:gd name="T3" fmla="*/ 7 h 15"/>
                  <a:gd name="T4" fmla="*/ 8 w 16"/>
                  <a:gd name="T5" fmla="*/ 15 h 15"/>
                  <a:gd name="T6" fmla="*/ 16 w 16"/>
                  <a:gd name="T7" fmla="*/ 7 h 15"/>
                  <a:gd name="T8" fmla="*/ 8 w 16"/>
                  <a:gd name="T9" fmla="*/ 0 h 15"/>
                  <a:gd name="T10" fmla="*/ 8 w 16"/>
                  <a:gd name="T11" fmla="*/ 11 h 15"/>
                  <a:gd name="T12" fmla="*/ 4 w 16"/>
                  <a:gd name="T13" fmla="*/ 7 h 15"/>
                  <a:gd name="T14" fmla="*/ 8 w 16"/>
                  <a:gd name="T15" fmla="*/ 3 h 15"/>
                  <a:gd name="T16" fmla="*/ 12 w 16"/>
                  <a:gd name="T17" fmla="*/ 7 h 15"/>
                  <a:gd name="T18" fmla="*/ 8 w 16"/>
                  <a:gd name="T19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5">
                    <a:moveTo>
                      <a:pt x="8" y="0"/>
                    </a:moveTo>
                    <a:cubicBezTo>
                      <a:pt x="4" y="0"/>
                      <a:pt x="0" y="3"/>
                      <a:pt x="0" y="7"/>
                    </a:cubicBezTo>
                    <a:cubicBezTo>
                      <a:pt x="0" y="11"/>
                      <a:pt x="4" y="15"/>
                      <a:pt x="8" y="15"/>
                    </a:cubicBezTo>
                    <a:cubicBezTo>
                      <a:pt x="12" y="15"/>
                      <a:pt x="16" y="11"/>
                      <a:pt x="16" y="7"/>
                    </a:cubicBezTo>
                    <a:cubicBezTo>
                      <a:pt x="16" y="3"/>
                      <a:pt x="12" y="0"/>
                      <a:pt x="8" y="0"/>
                    </a:cubicBezTo>
                    <a:close/>
                    <a:moveTo>
                      <a:pt x="8" y="11"/>
                    </a:moveTo>
                    <a:cubicBezTo>
                      <a:pt x="6" y="11"/>
                      <a:pt x="4" y="9"/>
                      <a:pt x="4" y="7"/>
                    </a:cubicBezTo>
                    <a:cubicBezTo>
                      <a:pt x="4" y="5"/>
                      <a:pt x="6" y="3"/>
                      <a:pt x="8" y="3"/>
                    </a:cubicBezTo>
                    <a:cubicBezTo>
                      <a:pt x="10" y="3"/>
                      <a:pt x="12" y="5"/>
                      <a:pt x="12" y="7"/>
                    </a:cubicBezTo>
                    <a:cubicBezTo>
                      <a:pt x="12" y="9"/>
                      <a:pt x="10" y="11"/>
                      <a:pt x="8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6" name="Group 102"/>
            <p:cNvGrpSpPr/>
            <p:nvPr/>
          </p:nvGrpSpPr>
          <p:grpSpPr>
            <a:xfrm>
              <a:off x="8103592" y="3065574"/>
              <a:ext cx="639495" cy="406952"/>
              <a:chOff x="332722" y="2732663"/>
              <a:chExt cx="639495" cy="406952"/>
            </a:xfrm>
            <a:solidFill>
              <a:schemeClr val="bg1"/>
            </a:solidFill>
          </p:grpSpPr>
          <p:sp>
            <p:nvSpPr>
              <p:cNvPr id="107" name="Freeform 52"/>
              <p:cNvSpPr>
                <a:spLocks/>
              </p:cNvSpPr>
              <p:nvPr/>
            </p:nvSpPr>
            <p:spPr bwMode="auto">
              <a:xfrm>
                <a:off x="332722" y="2965207"/>
                <a:ext cx="174408" cy="174408"/>
              </a:xfrm>
              <a:custGeom>
                <a:avLst/>
                <a:gdLst>
                  <a:gd name="T0" fmla="*/ 9 w 18"/>
                  <a:gd name="T1" fmla="*/ 14 h 18"/>
                  <a:gd name="T2" fmla="*/ 3 w 18"/>
                  <a:gd name="T3" fmla="*/ 8 h 18"/>
                  <a:gd name="T4" fmla="*/ 8 w 18"/>
                  <a:gd name="T5" fmla="*/ 3 h 18"/>
                  <a:gd name="T6" fmla="*/ 6 w 18"/>
                  <a:gd name="T7" fmla="*/ 0 h 18"/>
                  <a:gd name="T8" fmla="*/ 0 w 18"/>
                  <a:gd name="T9" fmla="*/ 8 h 18"/>
                  <a:gd name="T10" fmla="*/ 9 w 18"/>
                  <a:gd name="T11" fmla="*/ 18 h 18"/>
                  <a:gd name="T12" fmla="*/ 18 w 18"/>
                  <a:gd name="T13" fmla="*/ 12 h 18"/>
                  <a:gd name="T14" fmla="*/ 15 w 18"/>
                  <a:gd name="T15" fmla="*/ 9 h 18"/>
                  <a:gd name="T16" fmla="*/ 9 w 18"/>
                  <a:gd name="T17" fmla="*/ 1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9" y="14"/>
                    </a:moveTo>
                    <a:cubicBezTo>
                      <a:pt x="6" y="14"/>
                      <a:pt x="3" y="12"/>
                      <a:pt x="3" y="8"/>
                    </a:cubicBezTo>
                    <a:cubicBezTo>
                      <a:pt x="3" y="5"/>
                      <a:pt x="6" y="3"/>
                      <a:pt x="8" y="3"/>
                    </a:cubicBezTo>
                    <a:cubicBezTo>
                      <a:pt x="7" y="2"/>
                      <a:pt x="6" y="1"/>
                      <a:pt x="6" y="0"/>
                    </a:cubicBezTo>
                    <a:cubicBezTo>
                      <a:pt x="2" y="1"/>
                      <a:pt x="0" y="5"/>
                      <a:pt x="0" y="8"/>
                    </a:cubicBezTo>
                    <a:cubicBezTo>
                      <a:pt x="0" y="14"/>
                      <a:pt x="4" y="18"/>
                      <a:pt x="9" y="18"/>
                    </a:cubicBezTo>
                    <a:cubicBezTo>
                      <a:pt x="13" y="18"/>
                      <a:pt x="17" y="15"/>
                      <a:pt x="18" y="12"/>
                    </a:cubicBezTo>
                    <a:cubicBezTo>
                      <a:pt x="17" y="11"/>
                      <a:pt x="16" y="10"/>
                      <a:pt x="15" y="9"/>
                    </a:cubicBezTo>
                    <a:cubicBezTo>
                      <a:pt x="15" y="12"/>
                      <a:pt x="12" y="14"/>
                      <a:pt x="9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" name="Freeform 53"/>
              <p:cNvSpPr>
                <a:spLocks/>
              </p:cNvSpPr>
              <p:nvPr/>
            </p:nvSpPr>
            <p:spPr bwMode="auto">
              <a:xfrm>
                <a:off x="652470" y="2732663"/>
                <a:ext cx="96383" cy="47427"/>
              </a:xfrm>
              <a:custGeom>
                <a:avLst/>
                <a:gdLst>
                  <a:gd name="T0" fmla="*/ 2 w 10"/>
                  <a:gd name="T1" fmla="*/ 4 h 5"/>
                  <a:gd name="T2" fmla="*/ 7 w 10"/>
                  <a:gd name="T3" fmla="*/ 4 h 5"/>
                  <a:gd name="T4" fmla="*/ 7 w 10"/>
                  <a:gd name="T5" fmla="*/ 5 h 5"/>
                  <a:gd name="T6" fmla="*/ 10 w 10"/>
                  <a:gd name="T7" fmla="*/ 3 h 5"/>
                  <a:gd name="T8" fmla="*/ 9 w 10"/>
                  <a:gd name="T9" fmla="*/ 1 h 5"/>
                  <a:gd name="T10" fmla="*/ 7 w 10"/>
                  <a:gd name="T11" fmla="*/ 0 h 5"/>
                  <a:gd name="T12" fmla="*/ 6 w 10"/>
                  <a:gd name="T13" fmla="*/ 1 h 5"/>
                  <a:gd name="T14" fmla="*/ 2 w 10"/>
                  <a:gd name="T15" fmla="*/ 1 h 5"/>
                  <a:gd name="T16" fmla="*/ 0 w 10"/>
                  <a:gd name="T17" fmla="*/ 3 h 5"/>
                  <a:gd name="T18" fmla="*/ 2 w 10"/>
                  <a:gd name="T1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5">
                    <a:moveTo>
                      <a:pt x="2" y="4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0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0"/>
                      <a:pt x="7" y="0"/>
                      <a:pt x="7" y="0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9" name="Freeform 54"/>
              <p:cNvSpPr>
                <a:spLocks/>
              </p:cNvSpPr>
              <p:nvPr/>
            </p:nvSpPr>
            <p:spPr bwMode="auto">
              <a:xfrm>
                <a:off x="332722" y="2770910"/>
                <a:ext cx="532403" cy="310569"/>
              </a:xfrm>
              <a:custGeom>
                <a:avLst/>
                <a:gdLst>
                  <a:gd name="T0" fmla="*/ 45 w 55"/>
                  <a:gd name="T1" fmla="*/ 0 h 32"/>
                  <a:gd name="T2" fmla="*/ 40 w 55"/>
                  <a:gd name="T3" fmla="*/ 6 h 32"/>
                  <a:gd name="T4" fmla="*/ 43 w 55"/>
                  <a:gd name="T5" fmla="*/ 18 h 32"/>
                  <a:gd name="T6" fmla="*/ 41 w 55"/>
                  <a:gd name="T7" fmla="*/ 23 h 32"/>
                  <a:gd name="T8" fmla="*/ 32 w 55"/>
                  <a:gd name="T9" fmla="*/ 26 h 32"/>
                  <a:gd name="T10" fmla="*/ 27 w 55"/>
                  <a:gd name="T11" fmla="*/ 22 h 32"/>
                  <a:gd name="T12" fmla="*/ 0 w 55"/>
                  <a:gd name="T13" fmla="*/ 9 h 32"/>
                  <a:gd name="T14" fmla="*/ 21 w 55"/>
                  <a:gd name="T15" fmla="*/ 32 h 32"/>
                  <a:gd name="T16" fmla="*/ 44 w 55"/>
                  <a:gd name="T17" fmla="*/ 32 h 32"/>
                  <a:gd name="T18" fmla="*/ 53 w 55"/>
                  <a:gd name="T19" fmla="*/ 15 h 32"/>
                  <a:gd name="T20" fmla="*/ 45 w 55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2">
                    <a:moveTo>
                      <a:pt x="45" y="0"/>
                    </a:moveTo>
                    <a:cubicBezTo>
                      <a:pt x="45" y="0"/>
                      <a:pt x="41" y="2"/>
                      <a:pt x="40" y="6"/>
                    </a:cubicBezTo>
                    <a:cubicBezTo>
                      <a:pt x="39" y="9"/>
                      <a:pt x="41" y="11"/>
                      <a:pt x="43" y="18"/>
                    </a:cubicBezTo>
                    <a:cubicBezTo>
                      <a:pt x="41" y="23"/>
                      <a:pt x="41" y="23"/>
                      <a:pt x="41" y="23"/>
                    </a:cubicBezTo>
                    <a:cubicBezTo>
                      <a:pt x="39" y="27"/>
                      <a:pt x="37" y="26"/>
                      <a:pt x="32" y="26"/>
                    </a:cubicBezTo>
                    <a:cubicBezTo>
                      <a:pt x="30" y="25"/>
                      <a:pt x="28" y="23"/>
                      <a:pt x="27" y="22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2" y="14"/>
                      <a:pt x="7" y="18"/>
                      <a:pt x="21" y="32"/>
                    </a:cubicBezTo>
                    <a:cubicBezTo>
                      <a:pt x="33" y="32"/>
                      <a:pt x="44" y="32"/>
                      <a:pt x="44" y="32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5" y="9"/>
                      <a:pt x="51" y="6"/>
                      <a:pt x="4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0" name="Freeform 55"/>
              <p:cNvSpPr>
                <a:spLocks noEditPoints="1"/>
              </p:cNvSpPr>
              <p:nvPr/>
            </p:nvSpPr>
            <p:spPr bwMode="auto">
              <a:xfrm>
                <a:off x="788630" y="2954498"/>
                <a:ext cx="183587" cy="185117"/>
              </a:xfrm>
              <a:custGeom>
                <a:avLst/>
                <a:gdLst>
                  <a:gd name="T0" fmla="*/ 9 w 19"/>
                  <a:gd name="T1" fmla="*/ 0 h 19"/>
                  <a:gd name="T2" fmla="*/ 6 w 19"/>
                  <a:gd name="T3" fmla="*/ 1 h 19"/>
                  <a:gd name="T4" fmla="*/ 6 w 19"/>
                  <a:gd name="T5" fmla="*/ 1 h 19"/>
                  <a:gd name="T6" fmla="*/ 0 w 19"/>
                  <a:gd name="T7" fmla="*/ 11 h 19"/>
                  <a:gd name="T8" fmla="*/ 10 w 19"/>
                  <a:gd name="T9" fmla="*/ 19 h 19"/>
                  <a:gd name="T10" fmla="*/ 19 w 19"/>
                  <a:gd name="T11" fmla="*/ 9 h 19"/>
                  <a:gd name="T12" fmla="*/ 9 w 19"/>
                  <a:gd name="T13" fmla="*/ 0 h 19"/>
                  <a:gd name="T14" fmla="*/ 10 w 19"/>
                  <a:gd name="T15" fmla="*/ 15 h 19"/>
                  <a:gd name="T16" fmla="*/ 3 w 19"/>
                  <a:gd name="T17" fmla="*/ 10 h 19"/>
                  <a:gd name="T18" fmla="*/ 5 w 19"/>
                  <a:gd name="T19" fmla="*/ 5 h 19"/>
                  <a:gd name="T20" fmla="*/ 8 w 19"/>
                  <a:gd name="T21" fmla="*/ 10 h 19"/>
                  <a:gd name="T22" fmla="*/ 9 w 19"/>
                  <a:gd name="T23" fmla="*/ 11 h 19"/>
                  <a:gd name="T24" fmla="*/ 10 w 19"/>
                  <a:gd name="T25" fmla="*/ 11 h 19"/>
                  <a:gd name="T26" fmla="*/ 10 w 19"/>
                  <a:gd name="T27" fmla="*/ 9 h 19"/>
                  <a:gd name="T28" fmla="*/ 8 w 19"/>
                  <a:gd name="T29" fmla="*/ 4 h 19"/>
                  <a:gd name="T30" fmla="*/ 9 w 19"/>
                  <a:gd name="T31" fmla="*/ 3 h 19"/>
                  <a:gd name="T32" fmla="*/ 15 w 19"/>
                  <a:gd name="T33" fmla="*/ 9 h 19"/>
                  <a:gd name="T34" fmla="*/ 10 w 19"/>
                  <a:gd name="T3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" h="19">
                    <a:moveTo>
                      <a:pt x="9" y="0"/>
                    </a:moveTo>
                    <a:cubicBezTo>
                      <a:pt x="8" y="0"/>
                      <a:pt x="7" y="0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6"/>
                      <a:pt x="5" y="19"/>
                      <a:pt x="10" y="19"/>
                    </a:cubicBezTo>
                    <a:cubicBezTo>
                      <a:pt x="15" y="19"/>
                      <a:pt x="19" y="14"/>
                      <a:pt x="19" y="9"/>
                    </a:cubicBezTo>
                    <a:cubicBezTo>
                      <a:pt x="18" y="4"/>
                      <a:pt x="14" y="0"/>
                      <a:pt x="9" y="0"/>
                    </a:cubicBezTo>
                    <a:close/>
                    <a:moveTo>
                      <a:pt x="10" y="15"/>
                    </a:moveTo>
                    <a:cubicBezTo>
                      <a:pt x="6" y="15"/>
                      <a:pt x="3" y="13"/>
                      <a:pt x="3" y="10"/>
                    </a:cubicBezTo>
                    <a:cubicBezTo>
                      <a:pt x="3" y="8"/>
                      <a:pt x="4" y="6"/>
                      <a:pt x="5" y="5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9" y="11"/>
                      <a:pt x="9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1" y="10"/>
                      <a:pt x="11" y="9"/>
                      <a:pt x="10" y="9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9" y="4"/>
                      <a:pt x="9" y="3"/>
                    </a:cubicBezTo>
                    <a:cubicBezTo>
                      <a:pt x="12" y="3"/>
                      <a:pt x="15" y="6"/>
                      <a:pt x="15" y="9"/>
                    </a:cubicBezTo>
                    <a:cubicBezTo>
                      <a:pt x="15" y="12"/>
                      <a:pt x="13" y="15"/>
                      <a:pt x="10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1" name="Freeform 56"/>
              <p:cNvSpPr>
                <a:spLocks/>
              </p:cNvSpPr>
              <p:nvPr/>
            </p:nvSpPr>
            <p:spPr bwMode="auto">
              <a:xfrm>
                <a:off x="846766" y="2896362"/>
                <a:ext cx="87204" cy="68845"/>
              </a:xfrm>
              <a:custGeom>
                <a:avLst/>
                <a:gdLst>
                  <a:gd name="T0" fmla="*/ 9 w 9"/>
                  <a:gd name="T1" fmla="*/ 7 h 7"/>
                  <a:gd name="T2" fmla="*/ 3 w 9"/>
                  <a:gd name="T3" fmla="*/ 0 h 7"/>
                  <a:gd name="T4" fmla="*/ 0 w 9"/>
                  <a:gd name="T5" fmla="*/ 5 h 7"/>
                  <a:gd name="T6" fmla="*/ 9 w 9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7">
                    <a:moveTo>
                      <a:pt x="9" y="7"/>
                    </a:moveTo>
                    <a:cubicBezTo>
                      <a:pt x="9" y="2"/>
                      <a:pt x="3" y="0"/>
                      <a:pt x="3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3"/>
                      <a:pt x="8" y="5"/>
                      <a:pt x="9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2" name="Freeform 57"/>
              <p:cNvSpPr>
                <a:spLocks/>
              </p:cNvSpPr>
              <p:nvPr/>
            </p:nvSpPr>
            <p:spPr bwMode="auto">
              <a:xfrm>
                <a:off x="332722" y="2829046"/>
                <a:ext cx="301389" cy="125451"/>
              </a:xfrm>
              <a:custGeom>
                <a:avLst/>
                <a:gdLst>
                  <a:gd name="T0" fmla="*/ 29 w 31"/>
                  <a:gd name="T1" fmla="*/ 8 h 13"/>
                  <a:gd name="T2" fmla="*/ 24 w 31"/>
                  <a:gd name="T3" fmla="*/ 0 h 13"/>
                  <a:gd name="T4" fmla="*/ 0 w 31"/>
                  <a:gd name="T5" fmla="*/ 0 h 13"/>
                  <a:gd name="T6" fmla="*/ 26 w 31"/>
                  <a:gd name="T7" fmla="*/ 13 h 13"/>
                  <a:gd name="T8" fmla="*/ 29 w 31"/>
                  <a:gd name="T9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13">
                    <a:moveTo>
                      <a:pt x="29" y="8"/>
                    </a:moveTo>
                    <a:cubicBezTo>
                      <a:pt x="31" y="3"/>
                      <a:pt x="28" y="0"/>
                      <a:pt x="2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3"/>
                      <a:pt x="26" y="13"/>
                      <a:pt x="26" y="13"/>
                    </a:cubicBezTo>
                    <a:lnTo>
                      <a:pt x="29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3" name="Group 103"/>
            <p:cNvGrpSpPr/>
            <p:nvPr/>
          </p:nvGrpSpPr>
          <p:grpSpPr>
            <a:xfrm>
              <a:off x="941911" y="3853120"/>
              <a:ext cx="1040249" cy="591541"/>
              <a:chOff x="265406" y="4233490"/>
              <a:chExt cx="774126" cy="445199"/>
            </a:xfrm>
            <a:solidFill>
              <a:schemeClr val="bg1"/>
            </a:solidFill>
          </p:grpSpPr>
          <p:sp>
            <p:nvSpPr>
              <p:cNvPr id="114" name="Freeform 58"/>
              <p:cNvSpPr>
                <a:spLocks/>
              </p:cNvSpPr>
              <p:nvPr/>
            </p:nvSpPr>
            <p:spPr bwMode="auto">
              <a:xfrm>
                <a:off x="419926" y="4233490"/>
                <a:ext cx="126981" cy="29068"/>
              </a:xfrm>
              <a:custGeom>
                <a:avLst/>
                <a:gdLst>
                  <a:gd name="T0" fmla="*/ 1 w 13"/>
                  <a:gd name="T1" fmla="*/ 3 h 3"/>
                  <a:gd name="T2" fmla="*/ 12 w 13"/>
                  <a:gd name="T3" fmla="*/ 3 h 3"/>
                  <a:gd name="T4" fmla="*/ 13 w 13"/>
                  <a:gd name="T5" fmla="*/ 2 h 3"/>
                  <a:gd name="T6" fmla="*/ 12 w 13"/>
                  <a:gd name="T7" fmla="*/ 0 h 3"/>
                  <a:gd name="T8" fmla="*/ 1 w 13"/>
                  <a:gd name="T9" fmla="*/ 0 h 3"/>
                  <a:gd name="T10" fmla="*/ 0 w 13"/>
                  <a:gd name="T11" fmla="*/ 2 h 3"/>
                  <a:gd name="T12" fmla="*/ 1 w 13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3">
                    <a:moveTo>
                      <a:pt x="1" y="3"/>
                    </a:moveTo>
                    <a:cubicBezTo>
                      <a:pt x="12" y="3"/>
                      <a:pt x="12" y="3"/>
                      <a:pt x="12" y="3"/>
                    </a:cubicBezTo>
                    <a:cubicBezTo>
                      <a:pt x="13" y="3"/>
                      <a:pt x="13" y="3"/>
                      <a:pt x="13" y="2"/>
                    </a:cubicBezTo>
                    <a:cubicBezTo>
                      <a:pt x="13" y="1"/>
                      <a:pt x="13" y="0"/>
                      <a:pt x="1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3"/>
                      <a:pt x="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Freeform 59"/>
              <p:cNvSpPr>
                <a:spLocks noEditPoints="1"/>
              </p:cNvSpPr>
              <p:nvPr/>
            </p:nvSpPr>
            <p:spPr bwMode="auto">
              <a:xfrm>
                <a:off x="265406" y="4233490"/>
                <a:ext cx="774126" cy="445199"/>
              </a:xfrm>
              <a:custGeom>
                <a:avLst/>
                <a:gdLst>
                  <a:gd name="T0" fmla="*/ 58 w 80"/>
                  <a:gd name="T1" fmla="*/ 17 h 46"/>
                  <a:gd name="T2" fmla="*/ 49 w 80"/>
                  <a:gd name="T3" fmla="*/ 1 h 46"/>
                  <a:gd name="T4" fmla="*/ 49 w 80"/>
                  <a:gd name="T5" fmla="*/ 1 h 46"/>
                  <a:gd name="T6" fmla="*/ 48 w 80"/>
                  <a:gd name="T7" fmla="*/ 0 h 46"/>
                  <a:gd name="T8" fmla="*/ 48 w 80"/>
                  <a:gd name="T9" fmla="*/ 0 h 46"/>
                  <a:gd name="T10" fmla="*/ 48 w 80"/>
                  <a:gd name="T11" fmla="*/ 0 h 46"/>
                  <a:gd name="T12" fmla="*/ 48 w 80"/>
                  <a:gd name="T13" fmla="*/ 0 h 46"/>
                  <a:gd name="T14" fmla="*/ 42 w 80"/>
                  <a:gd name="T15" fmla="*/ 0 h 46"/>
                  <a:gd name="T16" fmla="*/ 42 w 80"/>
                  <a:gd name="T17" fmla="*/ 3 h 46"/>
                  <a:gd name="T18" fmla="*/ 49 w 80"/>
                  <a:gd name="T19" fmla="*/ 7 h 46"/>
                  <a:gd name="T20" fmla="*/ 25 w 80"/>
                  <a:gd name="T21" fmla="*/ 5 h 46"/>
                  <a:gd name="T22" fmla="*/ 29 w 80"/>
                  <a:gd name="T23" fmla="*/ 18 h 46"/>
                  <a:gd name="T24" fmla="*/ 32 w 80"/>
                  <a:gd name="T25" fmla="*/ 18 h 46"/>
                  <a:gd name="T26" fmla="*/ 29 w 80"/>
                  <a:gd name="T27" fmla="*/ 11 h 46"/>
                  <a:gd name="T28" fmla="*/ 38 w 80"/>
                  <a:gd name="T29" fmla="*/ 29 h 46"/>
                  <a:gd name="T30" fmla="*/ 15 w 80"/>
                  <a:gd name="T31" fmla="*/ 16 h 46"/>
                  <a:gd name="T32" fmla="*/ 15 w 80"/>
                  <a:gd name="T33" fmla="*/ 46 h 46"/>
                  <a:gd name="T34" fmla="*/ 39 w 80"/>
                  <a:gd name="T35" fmla="*/ 33 h 46"/>
                  <a:gd name="T36" fmla="*/ 52 w 80"/>
                  <a:gd name="T37" fmla="*/ 12 h 46"/>
                  <a:gd name="T38" fmla="*/ 49 w 80"/>
                  <a:gd name="T39" fmla="*/ 31 h 46"/>
                  <a:gd name="T40" fmla="*/ 80 w 80"/>
                  <a:gd name="T41" fmla="*/ 31 h 46"/>
                  <a:gd name="T42" fmla="*/ 15 w 80"/>
                  <a:gd name="T43" fmla="*/ 37 h 46"/>
                  <a:gd name="T44" fmla="*/ 28 w 80"/>
                  <a:gd name="T45" fmla="*/ 33 h 46"/>
                  <a:gd name="T46" fmla="*/ 3 w 80"/>
                  <a:gd name="T47" fmla="*/ 31 h 46"/>
                  <a:gd name="T48" fmla="*/ 28 w 80"/>
                  <a:gd name="T49" fmla="*/ 29 h 46"/>
                  <a:gd name="T50" fmla="*/ 15 w 80"/>
                  <a:gd name="T51" fmla="*/ 25 h 46"/>
                  <a:gd name="T52" fmla="*/ 15 w 80"/>
                  <a:gd name="T53" fmla="*/ 37 h 46"/>
                  <a:gd name="T54" fmla="*/ 52 w 80"/>
                  <a:gd name="T55" fmla="*/ 31 h 46"/>
                  <a:gd name="T56" fmla="*/ 60 w 80"/>
                  <a:gd name="T57" fmla="*/ 27 h 46"/>
                  <a:gd name="T58" fmla="*/ 64 w 80"/>
                  <a:gd name="T59" fmla="*/ 37 h 46"/>
                  <a:gd name="T60" fmla="*/ 64 w 80"/>
                  <a:gd name="T61" fmla="*/ 25 h 46"/>
                  <a:gd name="T62" fmla="*/ 59 w 80"/>
                  <a:gd name="T63" fmla="*/ 19 h 46"/>
                  <a:gd name="T64" fmla="*/ 77 w 80"/>
                  <a:gd name="T65" fmla="*/ 3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0" h="46">
                    <a:moveTo>
                      <a:pt x="64" y="16"/>
                    </a:moveTo>
                    <a:cubicBezTo>
                      <a:pt x="62" y="16"/>
                      <a:pt x="60" y="16"/>
                      <a:pt x="58" y="17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8" y="0"/>
                      <a:pt x="4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0"/>
                      <a:pt x="47" y="0"/>
                      <a:pt x="47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0"/>
                      <a:pt x="41" y="1"/>
                      <a:pt x="41" y="2"/>
                    </a:cubicBezTo>
                    <a:cubicBezTo>
                      <a:pt x="41" y="3"/>
                      <a:pt x="42" y="3"/>
                      <a:pt x="42" y="3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9" y="7"/>
                      <a:pt x="49" y="7"/>
                      <a:pt x="49" y="7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18"/>
                      <a:pt x="30" y="19"/>
                      <a:pt x="31" y="19"/>
                    </a:cubicBezTo>
                    <a:cubicBezTo>
                      <a:pt x="31" y="19"/>
                      <a:pt x="31" y="19"/>
                      <a:pt x="32" y="18"/>
                    </a:cubicBezTo>
                    <a:cubicBezTo>
                      <a:pt x="32" y="18"/>
                      <a:pt x="33" y="17"/>
                      <a:pt x="32" y="16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0" y="22"/>
                      <a:pt x="23" y="16"/>
                      <a:pt x="15" y="16"/>
                    </a:cubicBezTo>
                    <a:cubicBezTo>
                      <a:pt x="7" y="16"/>
                      <a:pt x="0" y="23"/>
                      <a:pt x="0" y="31"/>
                    </a:cubicBezTo>
                    <a:cubicBezTo>
                      <a:pt x="0" y="39"/>
                      <a:pt x="7" y="46"/>
                      <a:pt x="15" y="46"/>
                    </a:cubicBezTo>
                    <a:cubicBezTo>
                      <a:pt x="23" y="46"/>
                      <a:pt x="30" y="40"/>
                      <a:pt x="31" y="33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40" y="33"/>
                      <a:pt x="40" y="32"/>
                      <a:pt x="40" y="32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1" y="21"/>
                      <a:pt x="49" y="26"/>
                      <a:pt x="49" y="31"/>
                    </a:cubicBezTo>
                    <a:cubicBezTo>
                      <a:pt x="49" y="39"/>
                      <a:pt x="56" y="46"/>
                      <a:pt x="64" y="46"/>
                    </a:cubicBezTo>
                    <a:cubicBezTo>
                      <a:pt x="73" y="46"/>
                      <a:pt x="80" y="39"/>
                      <a:pt x="80" y="31"/>
                    </a:cubicBezTo>
                    <a:cubicBezTo>
                      <a:pt x="80" y="23"/>
                      <a:pt x="73" y="16"/>
                      <a:pt x="64" y="16"/>
                    </a:cubicBezTo>
                    <a:close/>
                    <a:moveTo>
                      <a:pt x="15" y="37"/>
                    </a:moveTo>
                    <a:cubicBezTo>
                      <a:pt x="18" y="37"/>
                      <a:pt x="20" y="35"/>
                      <a:pt x="21" y="33"/>
                    </a:cubicBezTo>
                    <a:cubicBezTo>
                      <a:pt x="28" y="33"/>
                      <a:pt x="28" y="33"/>
                      <a:pt x="28" y="33"/>
                    </a:cubicBezTo>
                    <a:cubicBezTo>
                      <a:pt x="27" y="39"/>
                      <a:pt x="22" y="44"/>
                      <a:pt x="15" y="44"/>
                    </a:cubicBezTo>
                    <a:cubicBezTo>
                      <a:pt x="9" y="44"/>
                      <a:pt x="3" y="38"/>
                      <a:pt x="3" y="31"/>
                    </a:cubicBezTo>
                    <a:cubicBezTo>
                      <a:pt x="3" y="24"/>
                      <a:pt x="9" y="18"/>
                      <a:pt x="15" y="18"/>
                    </a:cubicBezTo>
                    <a:cubicBezTo>
                      <a:pt x="22" y="18"/>
                      <a:pt x="27" y="23"/>
                      <a:pt x="28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0" y="27"/>
                      <a:pt x="18" y="25"/>
                      <a:pt x="15" y="25"/>
                    </a:cubicBezTo>
                    <a:cubicBezTo>
                      <a:pt x="12" y="25"/>
                      <a:pt x="10" y="28"/>
                      <a:pt x="10" y="31"/>
                    </a:cubicBezTo>
                    <a:cubicBezTo>
                      <a:pt x="10" y="34"/>
                      <a:pt x="12" y="37"/>
                      <a:pt x="15" y="37"/>
                    </a:cubicBezTo>
                    <a:close/>
                    <a:moveTo>
                      <a:pt x="64" y="44"/>
                    </a:moveTo>
                    <a:cubicBezTo>
                      <a:pt x="57" y="44"/>
                      <a:pt x="52" y="38"/>
                      <a:pt x="52" y="31"/>
                    </a:cubicBezTo>
                    <a:cubicBezTo>
                      <a:pt x="52" y="27"/>
                      <a:pt x="54" y="23"/>
                      <a:pt x="57" y="21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59" y="28"/>
                      <a:pt x="58" y="29"/>
                      <a:pt x="58" y="31"/>
                    </a:cubicBezTo>
                    <a:cubicBezTo>
                      <a:pt x="58" y="34"/>
                      <a:pt x="61" y="37"/>
                      <a:pt x="64" y="37"/>
                    </a:cubicBezTo>
                    <a:cubicBezTo>
                      <a:pt x="67" y="37"/>
                      <a:pt x="70" y="34"/>
                      <a:pt x="70" y="31"/>
                    </a:cubicBezTo>
                    <a:cubicBezTo>
                      <a:pt x="70" y="28"/>
                      <a:pt x="67" y="25"/>
                      <a:pt x="64" y="25"/>
                    </a:cubicBezTo>
                    <a:cubicBezTo>
                      <a:pt x="64" y="25"/>
                      <a:pt x="63" y="25"/>
                      <a:pt x="63" y="25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61" y="19"/>
                      <a:pt x="62" y="18"/>
                      <a:pt x="64" y="18"/>
                    </a:cubicBezTo>
                    <a:cubicBezTo>
                      <a:pt x="71" y="18"/>
                      <a:pt x="77" y="24"/>
                      <a:pt x="77" y="31"/>
                    </a:cubicBezTo>
                    <a:cubicBezTo>
                      <a:pt x="77" y="38"/>
                      <a:pt x="71" y="44"/>
                      <a:pt x="64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6" name="Group 104"/>
            <p:cNvGrpSpPr/>
            <p:nvPr/>
          </p:nvGrpSpPr>
          <p:grpSpPr>
            <a:xfrm>
              <a:off x="1345041" y="5233970"/>
              <a:ext cx="1370150" cy="566385"/>
              <a:chOff x="1717276" y="1221127"/>
              <a:chExt cx="1006671" cy="416132"/>
            </a:xfrm>
            <a:solidFill>
              <a:schemeClr val="bg1"/>
            </a:solidFill>
          </p:grpSpPr>
          <p:sp>
            <p:nvSpPr>
              <p:cNvPr id="117" name="Freeform 60"/>
              <p:cNvSpPr>
                <a:spLocks noEditPoints="1"/>
              </p:cNvSpPr>
              <p:nvPr/>
            </p:nvSpPr>
            <p:spPr bwMode="auto">
              <a:xfrm>
                <a:off x="2482223" y="1270084"/>
                <a:ext cx="241723" cy="221835"/>
              </a:xfrm>
              <a:custGeom>
                <a:avLst/>
                <a:gdLst>
                  <a:gd name="T0" fmla="*/ 25 w 25"/>
                  <a:gd name="T1" fmla="*/ 17 h 23"/>
                  <a:gd name="T2" fmla="*/ 20 w 25"/>
                  <a:gd name="T3" fmla="*/ 5 h 23"/>
                  <a:gd name="T4" fmla="*/ 12 w 25"/>
                  <a:gd name="T5" fmla="*/ 0 h 23"/>
                  <a:gd name="T6" fmla="*/ 3 w 25"/>
                  <a:gd name="T7" fmla="*/ 0 h 23"/>
                  <a:gd name="T8" fmla="*/ 0 w 25"/>
                  <a:gd name="T9" fmla="*/ 3 h 23"/>
                  <a:gd name="T10" fmla="*/ 0 w 25"/>
                  <a:gd name="T11" fmla="*/ 23 h 23"/>
                  <a:gd name="T12" fmla="*/ 25 w 25"/>
                  <a:gd name="T13" fmla="*/ 23 h 23"/>
                  <a:gd name="T14" fmla="*/ 25 w 25"/>
                  <a:gd name="T15" fmla="*/ 17 h 23"/>
                  <a:gd name="T16" fmla="*/ 17 w 25"/>
                  <a:gd name="T17" fmla="*/ 15 h 23"/>
                  <a:gd name="T18" fmla="*/ 14 w 25"/>
                  <a:gd name="T19" fmla="*/ 12 h 23"/>
                  <a:gd name="T20" fmla="*/ 10 w 25"/>
                  <a:gd name="T21" fmla="*/ 10 h 23"/>
                  <a:gd name="T22" fmla="*/ 3 w 25"/>
                  <a:gd name="T23" fmla="*/ 10 h 23"/>
                  <a:gd name="T24" fmla="*/ 3 w 25"/>
                  <a:gd name="T25" fmla="*/ 4 h 23"/>
                  <a:gd name="T26" fmla="*/ 12 w 25"/>
                  <a:gd name="T27" fmla="*/ 4 h 23"/>
                  <a:gd name="T28" fmla="*/ 17 w 25"/>
                  <a:gd name="T29" fmla="*/ 7 h 23"/>
                  <a:gd name="T30" fmla="*/ 20 w 25"/>
                  <a:gd name="T31" fmla="*/ 15 h 23"/>
                  <a:gd name="T32" fmla="*/ 17 w 25"/>
                  <a:gd name="T33" fmla="*/ 1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23">
                    <a:moveTo>
                      <a:pt x="25" y="17"/>
                    </a:moveTo>
                    <a:cubicBezTo>
                      <a:pt x="25" y="17"/>
                      <a:pt x="22" y="10"/>
                      <a:pt x="20" y="5"/>
                    </a:cubicBezTo>
                    <a:cubicBezTo>
                      <a:pt x="19" y="3"/>
                      <a:pt x="17" y="0"/>
                      <a:pt x="1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25" y="23"/>
                      <a:pt x="25" y="23"/>
                      <a:pt x="25" y="23"/>
                    </a:cubicBezTo>
                    <a:lnTo>
                      <a:pt x="25" y="17"/>
                    </a:lnTo>
                    <a:close/>
                    <a:moveTo>
                      <a:pt x="17" y="15"/>
                    </a:move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1"/>
                      <a:pt x="12" y="10"/>
                      <a:pt x="10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5" y="4"/>
                      <a:pt x="16" y="5"/>
                      <a:pt x="17" y="7"/>
                    </a:cubicBezTo>
                    <a:cubicBezTo>
                      <a:pt x="18" y="9"/>
                      <a:pt x="19" y="12"/>
                      <a:pt x="20" y="15"/>
                    </a:cubicBezTo>
                    <a:lnTo>
                      <a:pt x="17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8" name="Oval 61"/>
              <p:cNvSpPr>
                <a:spLocks noChangeArrowheads="1"/>
              </p:cNvSpPr>
              <p:nvPr/>
            </p:nvSpPr>
            <p:spPr bwMode="auto">
              <a:xfrm>
                <a:off x="1968179" y="1579123"/>
                <a:ext cx="1530" cy="153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9" name="Rectangle 62"/>
              <p:cNvSpPr>
                <a:spLocks noChangeArrowheads="1"/>
              </p:cNvSpPr>
              <p:nvPr/>
            </p:nvSpPr>
            <p:spPr bwMode="auto">
              <a:xfrm>
                <a:off x="1726455" y="1221127"/>
                <a:ext cx="697632" cy="27079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" name="Freeform 63"/>
              <p:cNvSpPr>
                <a:spLocks noEditPoints="1"/>
              </p:cNvSpPr>
              <p:nvPr/>
            </p:nvSpPr>
            <p:spPr bwMode="auto">
              <a:xfrm>
                <a:off x="2540359" y="1531696"/>
                <a:ext cx="105563" cy="105563"/>
              </a:xfrm>
              <a:custGeom>
                <a:avLst/>
                <a:gdLst>
                  <a:gd name="T0" fmla="*/ 6 w 11"/>
                  <a:gd name="T1" fmla="*/ 0 h 11"/>
                  <a:gd name="T2" fmla="*/ 0 w 11"/>
                  <a:gd name="T3" fmla="*/ 5 h 11"/>
                  <a:gd name="T4" fmla="*/ 6 w 11"/>
                  <a:gd name="T5" fmla="*/ 11 h 11"/>
                  <a:gd name="T6" fmla="*/ 11 w 11"/>
                  <a:gd name="T7" fmla="*/ 5 h 11"/>
                  <a:gd name="T8" fmla="*/ 6 w 11"/>
                  <a:gd name="T9" fmla="*/ 0 h 11"/>
                  <a:gd name="T10" fmla="*/ 6 w 11"/>
                  <a:gd name="T11" fmla="*/ 8 h 11"/>
                  <a:gd name="T12" fmla="*/ 3 w 11"/>
                  <a:gd name="T13" fmla="*/ 5 h 11"/>
                  <a:gd name="T14" fmla="*/ 6 w 11"/>
                  <a:gd name="T15" fmla="*/ 2 h 11"/>
                  <a:gd name="T16" fmla="*/ 9 w 11"/>
                  <a:gd name="T17" fmla="*/ 5 h 11"/>
                  <a:gd name="T18" fmla="*/ 6 w 11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1" y="8"/>
                      <a:pt x="11" y="5"/>
                    </a:cubicBezTo>
                    <a:cubicBezTo>
                      <a:pt x="11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4" y="8"/>
                      <a:pt x="3" y="7"/>
                      <a:pt x="3" y="5"/>
                    </a:cubicBezTo>
                    <a:cubicBezTo>
                      <a:pt x="3" y="4"/>
                      <a:pt x="4" y="2"/>
                      <a:pt x="6" y="2"/>
                    </a:cubicBezTo>
                    <a:cubicBezTo>
                      <a:pt x="7" y="2"/>
                      <a:pt x="9" y="4"/>
                      <a:pt x="9" y="5"/>
                    </a:cubicBezTo>
                    <a:cubicBezTo>
                      <a:pt x="9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1" name="Freeform 64"/>
              <p:cNvSpPr>
                <a:spLocks noEditPoints="1"/>
              </p:cNvSpPr>
              <p:nvPr/>
            </p:nvSpPr>
            <p:spPr bwMode="auto">
              <a:xfrm>
                <a:off x="1968179" y="1531696"/>
                <a:ext cx="116272" cy="105563"/>
              </a:xfrm>
              <a:custGeom>
                <a:avLst/>
                <a:gdLst>
                  <a:gd name="T0" fmla="*/ 6 w 12"/>
                  <a:gd name="T1" fmla="*/ 0 h 11"/>
                  <a:gd name="T2" fmla="*/ 0 w 12"/>
                  <a:gd name="T3" fmla="*/ 5 h 11"/>
                  <a:gd name="T4" fmla="*/ 6 w 12"/>
                  <a:gd name="T5" fmla="*/ 11 h 11"/>
                  <a:gd name="T6" fmla="*/ 12 w 12"/>
                  <a:gd name="T7" fmla="*/ 5 h 11"/>
                  <a:gd name="T8" fmla="*/ 6 w 12"/>
                  <a:gd name="T9" fmla="*/ 0 h 11"/>
                  <a:gd name="T10" fmla="*/ 6 w 12"/>
                  <a:gd name="T11" fmla="*/ 8 h 11"/>
                  <a:gd name="T12" fmla="*/ 3 w 12"/>
                  <a:gd name="T13" fmla="*/ 5 h 11"/>
                  <a:gd name="T14" fmla="*/ 6 w 12"/>
                  <a:gd name="T15" fmla="*/ 2 h 11"/>
                  <a:gd name="T16" fmla="*/ 9 w 12"/>
                  <a:gd name="T17" fmla="*/ 5 h 11"/>
                  <a:gd name="T18" fmla="*/ 6 w 12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3" y="7"/>
                      <a:pt x="3" y="5"/>
                    </a:cubicBezTo>
                    <a:cubicBezTo>
                      <a:pt x="3" y="4"/>
                      <a:pt x="5" y="2"/>
                      <a:pt x="6" y="2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" name="Freeform 65"/>
              <p:cNvSpPr>
                <a:spLocks noEditPoints="1"/>
              </p:cNvSpPr>
              <p:nvPr/>
            </p:nvSpPr>
            <p:spPr bwMode="auto">
              <a:xfrm>
                <a:off x="2142587" y="1531696"/>
                <a:ext cx="116272" cy="105563"/>
              </a:xfrm>
              <a:custGeom>
                <a:avLst/>
                <a:gdLst>
                  <a:gd name="T0" fmla="*/ 6 w 12"/>
                  <a:gd name="T1" fmla="*/ 0 h 11"/>
                  <a:gd name="T2" fmla="*/ 0 w 12"/>
                  <a:gd name="T3" fmla="*/ 5 h 11"/>
                  <a:gd name="T4" fmla="*/ 6 w 12"/>
                  <a:gd name="T5" fmla="*/ 11 h 11"/>
                  <a:gd name="T6" fmla="*/ 12 w 12"/>
                  <a:gd name="T7" fmla="*/ 5 h 11"/>
                  <a:gd name="T8" fmla="*/ 6 w 12"/>
                  <a:gd name="T9" fmla="*/ 0 h 11"/>
                  <a:gd name="T10" fmla="*/ 6 w 12"/>
                  <a:gd name="T11" fmla="*/ 8 h 11"/>
                  <a:gd name="T12" fmla="*/ 3 w 12"/>
                  <a:gd name="T13" fmla="*/ 5 h 11"/>
                  <a:gd name="T14" fmla="*/ 6 w 12"/>
                  <a:gd name="T15" fmla="*/ 2 h 11"/>
                  <a:gd name="T16" fmla="*/ 9 w 12"/>
                  <a:gd name="T17" fmla="*/ 5 h 11"/>
                  <a:gd name="T18" fmla="*/ 6 w 12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3" y="7"/>
                      <a:pt x="3" y="5"/>
                    </a:cubicBezTo>
                    <a:cubicBezTo>
                      <a:pt x="3" y="4"/>
                      <a:pt x="5" y="2"/>
                      <a:pt x="6" y="2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" name="Freeform 66"/>
              <p:cNvSpPr>
                <a:spLocks/>
              </p:cNvSpPr>
              <p:nvPr/>
            </p:nvSpPr>
            <p:spPr bwMode="auto">
              <a:xfrm>
                <a:off x="2075271" y="1520987"/>
                <a:ext cx="78025" cy="68845"/>
              </a:xfrm>
              <a:custGeom>
                <a:avLst/>
                <a:gdLst>
                  <a:gd name="T0" fmla="*/ 8 w 8"/>
                  <a:gd name="T1" fmla="*/ 0 h 7"/>
                  <a:gd name="T2" fmla="*/ 0 w 8"/>
                  <a:gd name="T3" fmla="*/ 0 h 7"/>
                  <a:gd name="T4" fmla="*/ 4 w 8"/>
                  <a:gd name="T5" fmla="*/ 6 h 7"/>
                  <a:gd name="T6" fmla="*/ 4 w 8"/>
                  <a:gd name="T7" fmla="*/ 7 h 7"/>
                  <a:gd name="T8" fmla="*/ 5 w 8"/>
                  <a:gd name="T9" fmla="*/ 7 h 7"/>
                  <a:gd name="T10" fmla="*/ 5 w 8"/>
                  <a:gd name="T11" fmla="*/ 6 h 7"/>
                  <a:gd name="T12" fmla="*/ 8 w 8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4" y="4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4"/>
                      <a:pt x="6" y="1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4" name="Freeform 67"/>
              <p:cNvSpPr>
                <a:spLocks/>
              </p:cNvSpPr>
              <p:nvPr/>
            </p:nvSpPr>
            <p:spPr bwMode="auto">
              <a:xfrm>
                <a:off x="1900863" y="1520987"/>
                <a:ext cx="78025" cy="68845"/>
              </a:xfrm>
              <a:custGeom>
                <a:avLst/>
                <a:gdLst>
                  <a:gd name="T0" fmla="*/ 0 w 8"/>
                  <a:gd name="T1" fmla="*/ 0 h 7"/>
                  <a:gd name="T2" fmla="*/ 4 w 8"/>
                  <a:gd name="T3" fmla="*/ 6 h 7"/>
                  <a:gd name="T4" fmla="*/ 4 w 8"/>
                  <a:gd name="T5" fmla="*/ 7 h 7"/>
                  <a:gd name="T6" fmla="*/ 5 w 8"/>
                  <a:gd name="T7" fmla="*/ 7 h 7"/>
                  <a:gd name="T8" fmla="*/ 5 w 8"/>
                  <a:gd name="T9" fmla="*/ 6 h 7"/>
                  <a:gd name="T10" fmla="*/ 8 w 8"/>
                  <a:gd name="T11" fmla="*/ 0 h 7"/>
                  <a:gd name="T12" fmla="*/ 0 w 8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">
                    <a:moveTo>
                      <a:pt x="0" y="0"/>
                    </a:moveTo>
                    <a:cubicBezTo>
                      <a:pt x="2" y="1"/>
                      <a:pt x="4" y="4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4"/>
                      <a:pt x="6" y="1"/>
                      <a:pt x="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" name="Freeform 68"/>
              <p:cNvSpPr>
                <a:spLocks/>
              </p:cNvSpPr>
              <p:nvPr/>
            </p:nvSpPr>
            <p:spPr bwMode="auto">
              <a:xfrm>
                <a:off x="2249679" y="1520987"/>
                <a:ext cx="299859" cy="68845"/>
              </a:xfrm>
              <a:custGeom>
                <a:avLst/>
                <a:gdLst>
                  <a:gd name="T0" fmla="*/ 31 w 31"/>
                  <a:gd name="T1" fmla="*/ 0 h 7"/>
                  <a:gd name="T2" fmla="*/ 0 w 31"/>
                  <a:gd name="T3" fmla="*/ 0 h 7"/>
                  <a:gd name="T4" fmla="*/ 4 w 31"/>
                  <a:gd name="T5" fmla="*/ 6 h 7"/>
                  <a:gd name="T6" fmla="*/ 4 w 31"/>
                  <a:gd name="T7" fmla="*/ 7 h 7"/>
                  <a:gd name="T8" fmla="*/ 27 w 31"/>
                  <a:gd name="T9" fmla="*/ 7 h 7"/>
                  <a:gd name="T10" fmla="*/ 27 w 31"/>
                  <a:gd name="T11" fmla="*/ 6 h 7"/>
                  <a:gd name="T12" fmla="*/ 31 w 31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7">
                    <a:moveTo>
                      <a:pt x="3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4" y="4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7" y="7"/>
                      <a:pt x="27" y="7"/>
                      <a:pt x="27" y="6"/>
                    </a:cubicBezTo>
                    <a:cubicBezTo>
                      <a:pt x="27" y="4"/>
                      <a:pt x="29" y="1"/>
                      <a:pt x="3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6" name="Freeform 69"/>
              <p:cNvSpPr>
                <a:spLocks/>
              </p:cNvSpPr>
              <p:nvPr/>
            </p:nvSpPr>
            <p:spPr bwMode="auto">
              <a:xfrm>
                <a:off x="2645922" y="1520987"/>
                <a:ext cx="78025" cy="68845"/>
              </a:xfrm>
              <a:custGeom>
                <a:avLst/>
                <a:gdLst>
                  <a:gd name="T0" fmla="*/ 8 w 8"/>
                  <a:gd name="T1" fmla="*/ 0 h 7"/>
                  <a:gd name="T2" fmla="*/ 0 w 8"/>
                  <a:gd name="T3" fmla="*/ 0 h 7"/>
                  <a:gd name="T4" fmla="*/ 3 w 8"/>
                  <a:gd name="T5" fmla="*/ 6 h 7"/>
                  <a:gd name="T6" fmla="*/ 3 w 8"/>
                  <a:gd name="T7" fmla="*/ 7 h 7"/>
                  <a:gd name="T8" fmla="*/ 4 w 8"/>
                  <a:gd name="T9" fmla="*/ 7 h 7"/>
                  <a:gd name="T10" fmla="*/ 8 w 8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7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4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8" y="7"/>
                      <a:pt x="8" y="4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7" name="Freeform 70"/>
              <p:cNvSpPr>
                <a:spLocks noEditPoints="1"/>
              </p:cNvSpPr>
              <p:nvPr/>
            </p:nvSpPr>
            <p:spPr bwMode="auto">
              <a:xfrm>
                <a:off x="1795301" y="1531696"/>
                <a:ext cx="116272" cy="105563"/>
              </a:xfrm>
              <a:custGeom>
                <a:avLst/>
                <a:gdLst>
                  <a:gd name="T0" fmla="*/ 6 w 12"/>
                  <a:gd name="T1" fmla="*/ 0 h 11"/>
                  <a:gd name="T2" fmla="*/ 6 w 12"/>
                  <a:gd name="T3" fmla="*/ 0 h 11"/>
                  <a:gd name="T4" fmla="*/ 6 w 12"/>
                  <a:gd name="T5" fmla="*/ 0 h 11"/>
                  <a:gd name="T6" fmla="*/ 0 w 12"/>
                  <a:gd name="T7" fmla="*/ 5 h 11"/>
                  <a:gd name="T8" fmla="*/ 6 w 12"/>
                  <a:gd name="T9" fmla="*/ 11 h 11"/>
                  <a:gd name="T10" fmla="*/ 6 w 12"/>
                  <a:gd name="T11" fmla="*/ 11 h 11"/>
                  <a:gd name="T12" fmla="*/ 6 w 12"/>
                  <a:gd name="T13" fmla="*/ 11 h 11"/>
                  <a:gd name="T14" fmla="*/ 12 w 12"/>
                  <a:gd name="T15" fmla="*/ 5 h 11"/>
                  <a:gd name="T16" fmla="*/ 6 w 12"/>
                  <a:gd name="T17" fmla="*/ 0 h 11"/>
                  <a:gd name="T18" fmla="*/ 3 w 12"/>
                  <a:gd name="T19" fmla="*/ 5 h 11"/>
                  <a:gd name="T20" fmla="*/ 6 w 12"/>
                  <a:gd name="T21" fmla="*/ 2 h 11"/>
                  <a:gd name="T22" fmla="*/ 9 w 12"/>
                  <a:gd name="T23" fmla="*/ 5 h 11"/>
                  <a:gd name="T24" fmla="*/ 6 w 12"/>
                  <a:gd name="T25" fmla="*/ 8 h 11"/>
                  <a:gd name="T26" fmla="*/ 3 w 12"/>
                  <a:gd name="T27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3" y="5"/>
                    </a:moveTo>
                    <a:cubicBezTo>
                      <a:pt x="3" y="4"/>
                      <a:pt x="5" y="2"/>
                      <a:pt x="6" y="2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ubicBezTo>
                      <a:pt x="5" y="8"/>
                      <a:pt x="3" y="7"/>
                      <a:pt x="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8" name="Freeform 71"/>
              <p:cNvSpPr>
                <a:spLocks/>
              </p:cNvSpPr>
              <p:nvPr/>
            </p:nvSpPr>
            <p:spPr bwMode="auto">
              <a:xfrm>
                <a:off x="1717276" y="1520987"/>
                <a:ext cx="87204" cy="68845"/>
              </a:xfrm>
              <a:custGeom>
                <a:avLst/>
                <a:gdLst>
                  <a:gd name="T0" fmla="*/ 9 w 9"/>
                  <a:gd name="T1" fmla="*/ 0 h 7"/>
                  <a:gd name="T2" fmla="*/ 1 w 9"/>
                  <a:gd name="T3" fmla="*/ 0 h 7"/>
                  <a:gd name="T4" fmla="*/ 5 w 9"/>
                  <a:gd name="T5" fmla="*/ 7 h 7"/>
                  <a:gd name="T6" fmla="*/ 6 w 9"/>
                  <a:gd name="T7" fmla="*/ 7 h 7"/>
                  <a:gd name="T8" fmla="*/ 6 w 9"/>
                  <a:gd name="T9" fmla="*/ 6 h 7"/>
                  <a:gd name="T10" fmla="*/ 9 w 9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4"/>
                      <a:pt x="0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6"/>
                    </a:cubicBezTo>
                    <a:cubicBezTo>
                      <a:pt x="6" y="4"/>
                      <a:pt x="7" y="1"/>
                      <a:pt x="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29" name="Group 105"/>
            <p:cNvGrpSpPr/>
            <p:nvPr/>
          </p:nvGrpSpPr>
          <p:grpSpPr>
            <a:xfrm>
              <a:off x="9696620" y="3224682"/>
              <a:ext cx="1473405" cy="578916"/>
              <a:chOff x="1708097" y="2751022"/>
              <a:chExt cx="1035738" cy="406952"/>
            </a:xfrm>
            <a:solidFill>
              <a:schemeClr val="bg1"/>
            </a:solidFill>
          </p:grpSpPr>
          <p:sp>
            <p:nvSpPr>
              <p:cNvPr id="130" name="Freeform 72"/>
              <p:cNvSpPr>
                <a:spLocks noEditPoints="1"/>
              </p:cNvSpPr>
              <p:nvPr/>
            </p:nvSpPr>
            <p:spPr bwMode="auto">
              <a:xfrm>
                <a:off x="1804480" y="3052411"/>
                <a:ext cx="107093" cy="105563"/>
              </a:xfrm>
              <a:custGeom>
                <a:avLst/>
                <a:gdLst>
                  <a:gd name="T0" fmla="*/ 5 w 11"/>
                  <a:gd name="T1" fmla="*/ 0 h 11"/>
                  <a:gd name="T2" fmla="*/ 0 w 11"/>
                  <a:gd name="T3" fmla="*/ 5 h 11"/>
                  <a:gd name="T4" fmla="*/ 5 w 11"/>
                  <a:gd name="T5" fmla="*/ 11 h 11"/>
                  <a:gd name="T6" fmla="*/ 11 w 11"/>
                  <a:gd name="T7" fmla="*/ 5 h 11"/>
                  <a:gd name="T8" fmla="*/ 5 w 11"/>
                  <a:gd name="T9" fmla="*/ 0 h 11"/>
                  <a:gd name="T10" fmla="*/ 5 w 11"/>
                  <a:gd name="T11" fmla="*/ 8 h 11"/>
                  <a:gd name="T12" fmla="*/ 2 w 11"/>
                  <a:gd name="T13" fmla="*/ 5 h 11"/>
                  <a:gd name="T14" fmla="*/ 5 w 11"/>
                  <a:gd name="T15" fmla="*/ 2 h 11"/>
                  <a:gd name="T16" fmla="*/ 8 w 11"/>
                  <a:gd name="T17" fmla="*/ 5 h 11"/>
                  <a:gd name="T18" fmla="*/ 5 w 11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1">
                    <a:moveTo>
                      <a:pt x="5" y="0"/>
                    </a:moveTo>
                    <a:cubicBezTo>
                      <a:pt x="2" y="0"/>
                      <a:pt x="0" y="2"/>
                      <a:pt x="0" y="5"/>
                    </a:cubicBezTo>
                    <a:cubicBezTo>
                      <a:pt x="0" y="8"/>
                      <a:pt x="2" y="11"/>
                      <a:pt x="5" y="11"/>
                    </a:cubicBezTo>
                    <a:cubicBezTo>
                      <a:pt x="8" y="11"/>
                      <a:pt x="11" y="8"/>
                      <a:pt x="11" y="5"/>
                    </a:cubicBezTo>
                    <a:cubicBezTo>
                      <a:pt x="11" y="2"/>
                      <a:pt x="8" y="0"/>
                      <a:pt x="5" y="0"/>
                    </a:cubicBezTo>
                    <a:close/>
                    <a:moveTo>
                      <a:pt x="5" y="8"/>
                    </a:moveTo>
                    <a:cubicBezTo>
                      <a:pt x="3" y="8"/>
                      <a:pt x="2" y="7"/>
                      <a:pt x="2" y="5"/>
                    </a:cubicBezTo>
                    <a:cubicBezTo>
                      <a:pt x="2" y="3"/>
                      <a:pt x="3" y="2"/>
                      <a:pt x="5" y="2"/>
                    </a:cubicBezTo>
                    <a:cubicBezTo>
                      <a:pt x="7" y="2"/>
                      <a:pt x="8" y="3"/>
                      <a:pt x="8" y="5"/>
                    </a:cubicBezTo>
                    <a:cubicBezTo>
                      <a:pt x="8" y="7"/>
                      <a:pt x="7" y="8"/>
                      <a:pt x="5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1" name="Freeform 73"/>
              <p:cNvSpPr>
                <a:spLocks noEditPoints="1"/>
              </p:cNvSpPr>
              <p:nvPr/>
            </p:nvSpPr>
            <p:spPr bwMode="auto">
              <a:xfrm>
                <a:off x="1978888" y="3052411"/>
                <a:ext cx="105563" cy="105563"/>
              </a:xfrm>
              <a:custGeom>
                <a:avLst/>
                <a:gdLst>
                  <a:gd name="T0" fmla="*/ 6 w 11"/>
                  <a:gd name="T1" fmla="*/ 0 h 11"/>
                  <a:gd name="T2" fmla="*/ 0 w 11"/>
                  <a:gd name="T3" fmla="*/ 5 h 11"/>
                  <a:gd name="T4" fmla="*/ 6 w 11"/>
                  <a:gd name="T5" fmla="*/ 11 h 11"/>
                  <a:gd name="T6" fmla="*/ 11 w 11"/>
                  <a:gd name="T7" fmla="*/ 5 h 11"/>
                  <a:gd name="T8" fmla="*/ 6 w 11"/>
                  <a:gd name="T9" fmla="*/ 0 h 11"/>
                  <a:gd name="T10" fmla="*/ 6 w 11"/>
                  <a:gd name="T11" fmla="*/ 8 h 11"/>
                  <a:gd name="T12" fmla="*/ 3 w 11"/>
                  <a:gd name="T13" fmla="*/ 5 h 11"/>
                  <a:gd name="T14" fmla="*/ 6 w 11"/>
                  <a:gd name="T15" fmla="*/ 2 h 11"/>
                  <a:gd name="T16" fmla="*/ 9 w 11"/>
                  <a:gd name="T17" fmla="*/ 5 h 11"/>
                  <a:gd name="T18" fmla="*/ 6 w 11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1" y="8"/>
                      <a:pt x="11" y="5"/>
                    </a:cubicBezTo>
                    <a:cubicBezTo>
                      <a:pt x="11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4" y="8"/>
                      <a:pt x="3" y="7"/>
                      <a:pt x="3" y="5"/>
                    </a:cubicBezTo>
                    <a:cubicBezTo>
                      <a:pt x="3" y="3"/>
                      <a:pt x="4" y="2"/>
                      <a:pt x="6" y="2"/>
                    </a:cubicBezTo>
                    <a:cubicBezTo>
                      <a:pt x="8" y="2"/>
                      <a:pt x="9" y="3"/>
                      <a:pt x="9" y="5"/>
                    </a:cubicBezTo>
                    <a:cubicBezTo>
                      <a:pt x="9" y="7"/>
                      <a:pt x="8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2" name="Freeform 74"/>
              <p:cNvSpPr>
                <a:spLocks noEditPoints="1"/>
              </p:cNvSpPr>
              <p:nvPr/>
            </p:nvSpPr>
            <p:spPr bwMode="auto">
              <a:xfrm>
                <a:off x="2453155" y="3052411"/>
                <a:ext cx="105563" cy="105563"/>
              </a:xfrm>
              <a:custGeom>
                <a:avLst/>
                <a:gdLst>
                  <a:gd name="T0" fmla="*/ 6 w 11"/>
                  <a:gd name="T1" fmla="*/ 0 h 11"/>
                  <a:gd name="T2" fmla="*/ 0 w 11"/>
                  <a:gd name="T3" fmla="*/ 5 h 11"/>
                  <a:gd name="T4" fmla="*/ 6 w 11"/>
                  <a:gd name="T5" fmla="*/ 11 h 11"/>
                  <a:gd name="T6" fmla="*/ 11 w 11"/>
                  <a:gd name="T7" fmla="*/ 5 h 11"/>
                  <a:gd name="T8" fmla="*/ 6 w 11"/>
                  <a:gd name="T9" fmla="*/ 0 h 11"/>
                  <a:gd name="T10" fmla="*/ 6 w 11"/>
                  <a:gd name="T11" fmla="*/ 8 h 11"/>
                  <a:gd name="T12" fmla="*/ 2 w 11"/>
                  <a:gd name="T13" fmla="*/ 5 h 11"/>
                  <a:gd name="T14" fmla="*/ 6 w 11"/>
                  <a:gd name="T15" fmla="*/ 2 h 11"/>
                  <a:gd name="T16" fmla="*/ 9 w 11"/>
                  <a:gd name="T17" fmla="*/ 5 h 11"/>
                  <a:gd name="T18" fmla="*/ 6 w 11"/>
                  <a:gd name="T1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1">
                    <a:moveTo>
                      <a:pt x="6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0" y="8"/>
                      <a:pt x="3" y="11"/>
                      <a:pt x="6" y="11"/>
                    </a:cubicBezTo>
                    <a:cubicBezTo>
                      <a:pt x="9" y="11"/>
                      <a:pt x="11" y="8"/>
                      <a:pt x="11" y="5"/>
                    </a:cubicBezTo>
                    <a:cubicBezTo>
                      <a:pt x="11" y="2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4" y="8"/>
                      <a:pt x="2" y="7"/>
                      <a:pt x="2" y="5"/>
                    </a:cubicBezTo>
                    <a:cubicBezTo>
                      <a:pt x="2" y="3"/>
                      <a:pt x="4" y="2"/>
                      <a:pt x="6" y="2"/>
                    </a:cubicBezTo>
                    <a:cubicBezTo>
                      <a:pt x="7" y="2"/>
                      <a:pt x="9" y="3"/>
                      <a:pt x="9" y="5"/>
                    </a:cubicBezTo>
                    <a:cubicBezTo>
                      <a:pt x="9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3" name="Freeform 75"/>
              <p:cNvSpPr>
                <a:spLocks noEditPoints="1"/>
              </p:cNvSpPr>
              <p:nvPr/>
            </p:nvSpPr>
            <p:spPr bwMode="auto">
              <a:xfrm>
                <a:off x="1708097" y="2751022"/>
                <a:ext cx="1035738" cy="359525"/>
              </a:xfrm>
              <a:custGeom>
                <a:avLst/>
                <a:gdLst>
                  <a:gd name="T0" fmla="*/ 106 w 107"/>
                  <a:gd name="T1" fmla="*/ 10 h 37"/>
                  <a:gd name="T2" fmla="*/ 98 w 107"/>
                  <a:gd name="T3" fmla="*/ 4 h 37"/>
                  <a:gd name="T4" fmla="*/ 92 w 107"/>
                  <a:gd name="T5" fmla="*/ 4 h 37"/>
                  <a:gd name="T6" fmla="*/ 84 w 107"/>
                  <a:gd name="T7" fmla="*/ 0 h 37"/>
                  <a:gd name="T8" fmla="*/ 7 w 107"/>
                  <a:gd name="T9" fmla="*/ 0 h 37"/>
                  <a:gd name="T10" fmla="*/ 0 w 107"/>
                  <a:gd name="T11" fmla="*/ 14 h 37"/>
                  <a:gd name="T12" fmla="*/ 0 w 107"/>
                  <a:gd name="T13" fmla="*/ 30 h 37"/>
                  <a:gd name="T14" fmla="*/ 7 w 107"/>
                  <a:gd name="T15" fmla="*/ 37 h 37"/>
                  <a:gd name="T16" fmla="*/ 7 w 107"/>
                  <a:gd name="T17" fmla="*/ 36 h 37"/>
                  <a:gd name="T18" fmla="*/ 15 w 107"/>
                  <a:gd name="T19" fmla="*/ 28 h 37"/>
                  <a:gd name="T20" fmla="*/ 24 w 107"/>
                  <a:gd name="T21" fmla="*/ 36 h 37"/>
                  <a:gd name="T22" fmla="*/ 24 w 107"/>
                  <a:gd name="T23" fmla="*/ 37 h 37"/>
                  <a:gd name="T24" fmla="*/ 25 w 107"/>
                  <a:gd name="T25" fmla="*/ 37 h 37"/>
                  <a:gd name="T26" fmla="*/ 25 w 107"/>
                  <a:gd name="T27" fmla="*/ 36 h 37"/>
                  <a:gd name="T28" fmla="*/ 34 w 107"/>
                  <a:gd name="T29" fmla="*/ 28 h 37"/>
                  <a:gd name="T30" fmla="*/ 42 w 107"/>
                  <a:gd name="T31" fmla="*/ 36 h 37"/>
                  <a:gd name="T32" fmla="*/ 42 w 107"/>
                  <a:gd name="T33" fmla="*/ 37 h 37"/>
                  <a:gd name="T34" fmla="*/ 74 w 107"/>
                  <a:gd name="T35" fmla="*/ 37 h 37"/>
                  <a:gd name="T36" fmla="*/ 74 w 107"/>
                  <a:gd name="T37" fmla="*/ 36 h 37"/>
                  <a:gd name="T38" fmla="*/ 83 w 107"/>
                  <a:gd name="T39" fmla="*/ 28 h 37"/>
                  <a:gd name="T40" fmla="*/ 91 w 107"/>
                  <a:gd name="T41" fmla="*/ 36 h 37"/>
                  <a:gd name="T42" fmla="*/ 91 w 107"/>
                  <a:gd name="T43" fmla="*/ 37 h 37"/>
                  <a:gd name="T44" fmla="*/ 97 w 107"/>
                  <a:gd name="T45" fmla="*/ 37 h 37"/>
                  <a:gd name="T46" fmla="*/ 104 w 107"/>
                  <a:gd name="T47" fmla="*/ 30 h 37"/>
                  <a:gd name="T48" fmla="*/ 104 w 107"/>
                  <a:gd name="T49" fmla="*/ 23 h 37"/>
                  <a:gd name="T50" fmla="*/ 96 w 107"/>
                  <a:gd name="T51" fmla="*/ 7 h 37"/>
                  <a:gd name="T52" fmla="*/ 98 w 107"/>
                  <a:gd name="T53" fmla="*/ 7 h 37"/>
                  <a:gd name="T54" fmla="*/ 104 w 107"/>
                  <a:gd name="T55" fmla="*/ 12 h 37"/>
                  <a:gd name="T56" fmla="*/ 105 w 107"/>
                  <a:gd name="T57" fmla="*/ 13 h 37"/>
                  <a:gd name="T58" fmla="*/ 106 w 107"/>
                  <a:gd name="T59" fmla="*/ 12 h 37"/>
                  <a:gd name="T60" fmla="*/ 106 w 107"/>
                  <a:gd name="T61" fmla="*/ 10 h 37"/>
                  <a:gd name="T62" fmla="*/ 70 w 107"/>
                  <a:gd name="T63" fmla="*/ 17 h 37"/>
                  <a:gd name="T64" fmla="*/ 5 w 107"/>
                  <a:gd name="T65" fmla="*/ 17 h 37"/>
                  <a:gd name="T66" fmla="*/ 5 w 107"/>
                  <a:gd name="T67" fmla="*/ 15 h 37"/>
                  <a:gd name="T68" fmla="*/ 5 w 107"/>
                  <a:gd name="T69" fmla="*/ 12 h 37"/>
                  <a:gd name="T70" fmla="*/ 7 w 107"/>
                  <a:gd name="T71" fmla="*/ 4 h 37"/>
                  <a:gd name="T72" fmla="*/ 70 w 107"/>
                  <a:gd name="T73" fmla="*/ 4 h 37"/>
                  <a:gd name="T74" fmla="*/ 70 w 107"/>
                  <a:gd name="T75" fmla="*/ 17 h 37"/>
                  <a:gd name="T76" fmla="*/ 100 w 107"/>
                  <a:gd name="T77" fmla="*/ 30 h 37"/>
                  <a:gd name="T78" fmla="*/ 100 w 107"/>
                  <a:gd name="T79" fmla="*/ 31 h 37"/>
                  <a:gd name="T80" fmla="*/ 95 w 107"/>
                  <a:gd name="T81" fmla="*/ 30 h 37"/>
                  <a:gd name="T82" fmla="*/ 100 w 107"/>
                  <a:gd name="T83" fmla="*/ 28 h 37"/>
                  <a:gd name="T84" fmla="*/ 100 w 107"/>
                  <a:gd name="T85" fmla="*/ 30 h 37"/>
                  <a:gd name="T86" fmla="*/ 99 w 107"/>
                  <a:gd name="T87" fmla="*/ 24 h 37"/>
                  <a:gd name="T88" fmla="*/ 99 w 107"/>
                  <a:gd name="T89" fmla="*/ 25 h 37"/>
                  <a:gd name="T90" fmla="*/ 74 w 107"/>
                  <a:gd name="T91" fmla="*/ 17 h 37"/>
                  <a:gd name="T92" fmla="*/ 74 w 107"/>
                  <a:gd name="T93" fmla="*/ 17 h 37"/>
                  <a:gd name="T94" fmla="*/ 74 w 107"/>
                  <a:gd name="T95" fmla="*/ 4 h 37"/>
                  <a:gd name="T96" fmla="*/ 84 w 107"/>
                  <a:gd name="T97" fmla="*/ 4 h 37"/>
                  <a:gd name="T98" fmla="*/ 99 w 107"/>
                  <a:gd name="T99" fmla="*/ 2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7" h="37">
                    <a:moveTo>
                      <a:pt x="106" y="10"/>
                    </a:moveTo>
                    <a:cubicBezTo>
                      <a:pt x="104" y="7"/>
                      <a:pt x="102" y="4"/>
                      <a:pt x="98" y="4"/>
                    </a:cubicBezTo>
                    <a:cubicBezTo>
                      <a:pt x="92" y="4"/>
                      <a:pt x="92" y="4"/>
                      <a:pt x="92" y="4"/>
                    </a:cubicBezTo>
                    <a:cubicBezTo>
                      <a:pt x="89" y="1"/>
                      <a:pt x="86" y="0"/>
                      <a:pt x="84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2" y="8"/>
                      <a:pt x="0" y="14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4"/>
                      <a:pt x="3" y="37"/>
                      <a:pt x="7" y="37"/>
                    </a:cubicBezTo>
                    <a:cubicBezTo>
                      <a:pt x="7" y="37"/>
                      <a:pt x="7" y="36"/>
                      <a:pt x="7" y="36"/>
                    </a:cubicBezTo>
                    <a:cubicBezTo>
                      <a:pt x="7" y="31"/>
                      <a:pt x="11" y="28"/>
                      <a:pt x="15" y="28"/>
                    </a:cubicBezTo>
                    <a:cubicBezTo>
                      <a:pt x="20" y="28"/>
                      <a:pt x="24" y="31"/>
                      <a:pt x="24" y="36"/>
                    </a:cubicBezTo>
                    <a:cubicBezTo>
                      <a:pt x="24" y="36"/>
                      <a:pt x="24" y="37"/>
                      <a:pt x="24" y="37"/>
                    </a:cubicBezTo>
                    <a:cubicBezTo>
                      <a:pt x="25" y="37"/>
                      <a:pt x="25" y="37"/>
                      <a:pt x="25" y="37"/>
                    </a:cubicBezTo>
                    <a:cubicBezTo>
                      <a:pt x="25" y="37"/>
                      <a:pt x="25" y="36"/>
                      <a:pt x="25" y="36"/>
                    </a:cubicBezTo>
                    <a:cubicBezTo>
                      <a:pt x="25" y="31"/>
                      <a:pt x="29" y="28"/>
                      <a:pt x="34" y="28"/>
                    </a:cubicBezTo>
                    <a:cubicBezTo>
                      <a:pt x="38" y="28"/>
                      <a:pt x="42" y="31"/>
                      <a:pt x="42" y="36"/>
                    </a:cubicBezTo>
                    <a:cubicBezTo>
                      <a:pt x="42" y="36"/>
                      <a:pt x="42" y="37"/>
                      <a:pt x="42" y="37"/>
                    </a:cubicBezTo>
                    <a:cubicBezTo>
                      <a:pt x="74" y="37"/>
                      <a:pt x="74" y="37"/>
                      <a:pt x="74" y="37"/>
                    </a:cubicBezTo>
                    <a:cubicBezTo>
                      <a:pt x="74" y="37"/>
                      <a:pt x="74" y="36"/>
                      <a:pt x="74" y="36"/>
                    </a:cubicBezTo>
                    <a:cubicBezTo>
                      <a:pt x="74" y="31"/>
                      <a:pt x="78" y="28"/>
                      <a:pt x="83" y="28"/>
                    </a:cubicBezTo>
                    <a:cubicBezTo>
                      <a:pt x="87" y="28"/>
                      <a:pt x="91" y="31"/>
                      <a:pt x="91" y="36"/>
                    </a:cubicBezTo>
                    <a:cubicBezTo>
                      <a:pt x="91" y="36"/>
                      <a:pt x="91" y="37"/>
                      <a:pt x="91" y="37"/>
                    </a:cubicBezTo>
                    <a:cubicBezTo>
                      <a:pt x="97" y="37"/>
                      <a:pt x="97" y="37"/>
                      <a:pt x="97" y="37"/>
                    </a:cubicBezTo>
                    <a:cubicBezTo>
                      <a:pt x="101" y="37"/>
                      <a:pt x="104" y="34"/>
                      <a:pt x="104" y="30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102" y="17"/>
                      <a:pt x="99" y="11"/>
                      <a:pt x="96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100" y="7"/>
                      <a:pt x="102" y="9"/>
                      <a:pt x="104" y="12"/>
                    </a:cubicBezTo>
                    <a:cubicBezTo>
                      <a:pt x="104" y="12"/>
                      <a:pt x="104" y="13"/>
                      <a:pt x="105" y="13"/>
                    </a:cubicBezTo>
                    <a:cubicBezTo>
                      <a:pt x="105" y="13"/>
                      <a:pt x="106" y="13"/>
                      <a:pt x="106" y="12"/>
                    </a:cubicBezTo>
                    <a:cubicBezTo>
                      <a:pt x="107" y="12"/>
                      <a:pt x="107" y="11"/>
                      <a:pt x="106" y="10"/>
                    </a:cubicBezTo>
                    <a:close/>
                    <a:moveTo>
                      <a:pt x="70" y="17"/>
                    </a:moveTo>
                    <a:cubicBezTo>
                      <a:pt x="5" y="17"/>
                      <a:pt x="5" y="17"/>
                      <a:pt x="5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5" y="13"/>
                      <a:pt x="5" y="12"/>
                    </a:cubicBezTo>
                    <a:cubicBezTo>
                      <a:pt x="6" y="9"/>
                      <a:pt x="6" y="5"/>
                      <a:pt x="7" y="4"/>
                    </a:cubicBezTo>
                    <a:cubicBezTo>
                      <a:pt x="70" y="4"/>
                      <a:pt x="70" y="4"/>
                      <a:pt x="70" y="4"/>
                    </a:cubicBezTo>
                    <a:lnTo>
                      <a:pt x="70" y="17"/>
                    </a:lnTo>
                    <a:close/>
                    <a:moveTo>
                      <a:pt x="100" y="30"/>
                    </a:moveTo>
                    <a:cubicBezTo>
                      <a:pt x="100" y="31"/>
                      <a:pt x="100" y="31"/>
                      <a:pt x="100" y="31"/>
                    </a:cubicBezTo>
                    <a:cubicBezTo>
                      <a:pt x="97" y="31"/>
                      <a:pt x="95" y="31"/>
                      <a:pt x="95" y="30"/>
                    </a:cubicBezTo>
                    <a:cubicBezTo>
                      <a:pt x="95" y="29"/>
                      <a:pt x="97" y="28"/>
                      <a:pt x="100" y="28"/>
                    </a:cubicBezTo>
                    <a:lnTo>
                      <a:pt x="100" y="30"/>
                    </a:lnTo>
                    <a:close/>
                    <a:moveTo>
                      <a:pt x="99" y="24"/>
                    </a:moveTo>
                    <a:cubicBezTo>
                      <a:pt x="99" y="25"/>
                      <a:pt x="99" y="25"/>
                      <a:pt x="99" y="25"/>
                    </a:cubicBezTo>
                    <a:cubicBezTo>
                      <a:pt x="92" y="23"/>
                      <a:pt x="82" y="17"/>
                      <a:pt x="74" y="17"/>
                    </a:cubicBezTo>
                    <a:cubicBezTo>
                      <a:pt x="74" y="17"/>
                      <a:pt x="74" y="17"/>
                      <a:pt x="74" y="17"/>
                    </a:cubicBezTo>
                    <a:cubicBezTo>
                      <a:pt x="74" y="4"/>
                      <a:pt x="74" y="4"/>
                      <a:pt x="74" y="4"/>
                    </a:cubicBezTo>
                    <a:cubicBezTo>
                      <a:pt x="84" y="4"/>
                      <a:pt x="84" y="4"/>
                      <a:pt x="84" y="4"/>
                    </a:cubicBezTo>
                    <a:cubicBezTo>
                      <a:pt x="88" y="4"/>
                      <a:pt x="97" y="12"/>
                      <a:pt x="99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4" name="Group 116"/>
            <p:cNvGrpSpPr/>
            <p:nvPr/>
          </p:nvGrpSpPr>
          <p:grpSpPr>
            <a:xfrm>
              <a:off x="9878046" y="1983567"/>
              <a:ext cx="1684159" cy="501090"/>
              <a:chOff x="8500827" y="1221127"/>
              <a:chExt cx="1239214" cy="368705"/>
            </a:xfrm>
            <a:solidFill>
              <a:schemeClr val="bg1"/>
            </a:solidFill>
          </p:grpSpPr>
          <p:sp>
            <p:nvSpPr>
              <p:cNvPr id="135" name="Freeform 76"/>
              <p:cNvSpPr>
                <a:spLocks/>
              </p:cNvSpPr>
              <p:nvPr/>
            </p:nvSpPr>
            <p:spPr bwMode="auto">
              <a:xfrm>
                <a:off x="9507497" y="1502628"/>
                <a:ext cx="67315" cy="29068"/>
              </a:xfrm>
              <a:custGeom>
                <a:avLst/>
                <a:gdLst>
                  <a:gd name="T0" fmla="*/ 4 w 7"/>
                  <a:gd name="T1" fmla="*/ 3 h 3"/>
                  <a:gd name="T2" fmla="*/ 7 w 7"/>
                  <a:gd name="T3" fmla="*/ 0 h 3"/>
                  <a:gd name="T4" fmla="*/ 0 w 7"/>
                  <a:gd name="T5" fmla="*/ 0 h 3"/>
                  <a:gd name="T6" fmla="*/ 4 w 7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4" y="3"/>
                    </a:moveTo>
                    <a:cubicBezTo>
                      <a:pt x="5" y="3"/>
                      <a:pt x="7" y="1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3"/>
                      <a:pt x="4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6" name="Freeform 77"/>
              <p:cNvSpPr>
                <a:spLocks/>
              </p:cNvSpPr>
              <p:nvPr/>
            </p:nvSpPr>
            <p:spPr bwMode="auto">
              <a:xfrm>
                <a:off x="8753259" y="1453671"/>
                <a:ext cx="986782" cy="58136"/>
              </a:xfrm>
              <a:custGeom>
                <a:avLst/>
                <a:gdLst>
                  <a:gd name="T0" fmla="*/ 102 w 102"/>
                  <a:gd name="T1" fmla="*/ 0 h 6"/>
                  <a:gd name="T2" fmla="*/ 0 w 102"/>
                  <a:gd name="T3" fmla="*/ 0 h 6"/>
                  <a:gd name="T4" fmla="*/ 0 w 102"/>
                  <a:gd name="T5" fmla="*/ 6 h 6"/>
                  <a:gd name="T6" fmla="*/ 3 w 102"/>
                  <a:gd name="T7" fmla="*/ 6 h 6"/>
                  <a:gd name="T8" fmla="*/ 4 w 102"/>
                  <a:gd name="T9" fmla="*/ 3 h 6"/>
                  <a:gd name="T10" fmla="*/ 13 w 102"/>
                  <a:gd name="T11" fmla="*/ 3 h 6"/>
                  <a:gd name="T12" fmla="*/ 14 w 102"/>
                  <a:gd name="T13" fmla="*/ 6 h 6"/>
                  <a:gd name="T14" fmla="*/ 66 w 102"/>
                  <a:gd name="T15" fmla="*/ 6 h 6"/>
                  <a:gd name="T16" fmla="*/ 67 w 102"/>
                  <a:gd name="T17" fmla="*/ 3 h 6"/>
                  <a:gd name="T18" fmla="*/ 87 w 102"/>
                  <a:gd name="T19" fmla="*/ 3 h 6"/>
                  <a:gd name="T20" fmla="*/ 88 w 102"/>
                  <a:gd name="T21" fmla="*/ 6 h 6"/>
                  <a:gd name="T22" fmla="*/ 100 w 102"/>
                  <a:gd name="T23" fmla="*/ 6 h 6"/>
                  <a:gd name="T24" fmla="*/ 99 w 102"/>
                  <a:gd name="T25" fmla="*/ 4 h 6"/>
                  <a:gd name="T26" fmla="*/ 102 w 102"/>
                  <a:gd name="T2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6">
                    <a:moveTo>
                      <a:pt x="10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66" y="6"/>
                      <a:pt x="66" y="6"/>
                      <a:pt x="66" y="6"/>
                    </a:cubicBezTo>
                    <a:cubicBezTo>
                      <a:pt x="67" y="3"/>
                      <a:pt x="67" y="3"/>
                      <a:pt x="67" y="3"/>
                    </a:cubicBezTo>
                    <a:cubicBezTo>
                      <a:pt x="87" y="3"/>
                      <a:pt x="87" y="3"/>
                      <a:pt x="87" y="3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100" y="6"/>
                      <a:pt x="100" y="6"/>
                      <a:pt x="100" y="6"/>
                    </a:cubicBezTo>
                    <a:cubicBezTo>
                      <a:pt x="100" y="6"/>
                      <a:pt x="99" y="5"/>
                      <a:pt x="99" y="4"/>
                    </a:cubicBezTo>
                    <a:cubicBezTo>
                      <a:pt x="99" y="3"/>
                      <a:pt x="101" y="2"/>
                      <a:pt x="10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7" name="Freeform 78"/>
              <p:cNvSpPr>
                <a:spLocks/>
              </p:cNvSpPr>
              <p:nvPr/>
            </p:nvSpPr>
            <p:spPr bwMode="auto">
              <a:xfrm>
                <a:off x="8500827" y="1453671"/>
                <a:ext cx="223365" cy="58136"/>
              </a:xfrm>
              <a:custGeom>
                <a:avLst/>
                <a:gdLst>
                  <a:gd name="T0" fmla="*/ 8 w 23"/>
                  <a:gd name="T1" fmla="*/ 3 h 6"/>
                  <a:gd name="T2" fmla="*/ 17 w 23"/>
                  <a:gd name="T3" fmla="*/ 3 h 6"/>
                  <a:gd name="T4" fmla="*/ 18 w 23"/>
                  <a:gd name="T5" fmla="*/ 6 h 6"/>
                  <a:gd name="T6" fmla="*/ 23 w 23"/>
                  <a:gd name="T7" fmla="*/ 6 h 6"/>
                  <a:gd name="T8" fmla="*/ 23 w 23"/>
                  <a:gd name="T9" fmla="*/ 0 h 6"/>
                  <a:gd name="T10" fmla="*/ 0 w 23"/>
                  <a:gd name="T11" fmla="*/ 0 h 6"/>
                  <a:gd name="T12" fmla="*/ 0 w 23"/>
                  <a:gd name="T13" fmla="*/ 6 h 6"/>
                  <a:gd name="T14" fmla="*/ 6 w 23"/>
                  <a:gd name="T15" fmla="*/ 6 h 6"/>
                  <a:gd name="T16" fmla="*/ 8 w 23"/>
                  <a:gd name="T17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">
                    <a:moveTo>
                      <a:pt x="8" y="3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4"/>
                      <a:pt x="0" y="6"/>
                    </a:cubicBezTo>
                    <a:cubicBezTo>
                      <a:pt x="6" y="6"/>
                      <a:pt x="6" y="6"/>
                      <a:pt x="6" y="6"/>
                    </a:cubicBezTo>
                    <a:lnTo>
                      <a:pt x="8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8" name="Freeform 79"/>
              <p:cNvSpPr>
                <a:spLocks/>
              </p:cNvSpPr>
              <p:nvPr/>
            </p:nvSpPr>
            <p:spPr bwMode="auto">
              <a:xfrm>
                <a:off x="8800686" y="1502628"/>
                <a:ext cx="68845" cy="29068"/>
              </a:xfrm>
              <a:custGeom>
                <a:avLst/>
                <a:gdLst>
                  <a:gd name="T0" fmla="*/ 3 w 7"/>
                  <a:gd name="T1" fmla="*/ 3 h 3"/>
                  <a:gd name="T2" fmla="*/ 7 w 7"/>
                  <a:gd name="T3" fmla="*/ 0 h 3"/>
                  <a:gd name="T4" fmla="*/ 0 w 7"/>
                  <a:gd name="T5" fmla="*/ 0 h 3"/>
                  <a:gd name="T6" fmla="*/ 3 w 7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3" y="3"/>
                    </a:moveTo>
                    <a:cubicBezTo>
                      <a:pt x="5" y="3"/>
                      <a:pt x="6" y="1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2" y="3"/>
                      <a:pt x="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9" name="Freeform 80"/>
              <p:cNvSpPr>
                <a:spLocks/>
              </p:cNvSpPr>
              <p:nvPr/>
            </p:nvSpPr>
            <p:spPr bwMode="auto">
              <a:xfrm>
                <a:off x="9420293" y="1502628"/>
                <a:ext cx="58136" cy="29068"/>
              </a:xfrm>
              <a:custGeom>
                <a:avLst/>
                <a:gdLst>
                  <a:gd name="T0" fmla="*/ 3 w 6"/>
                  <a:gd name="T1" fmla="*/ 3 h 3"/>
                  <a:gd name="T2" fmla="*/ 6 w 6"/>
                  <a:gd name="T3" fmla="*/ 0 h 3"/>
                  <a:gd name="T4" fmla="*/ 0 w 6"/>
                  <a:gd name="T5" fmla="*/ 0 h 3"/>
                  <a:gd name="T6" fmla="*/ 3 w 6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">
                    <a:moveTo>
                      <a:pt x="3" y="3"/>
                    </a:moveTo>
                    <a:cubicBezTo>
                      <a:pt x="5" y="3"/>
                      <a:pt x="6" y="1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3"/>
                      <a:pt x="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0" name="Freeform 81"/>
              <p:cNvSpPr>
                <a:spLocks noEditPoints="1"/>
              </p:cNvSpPr>
              <p:nvPr/>
            </p:nvSpPr>
            <p:spPr bwMode="auto">
              <a:xfrm>
                <a:off x="8753259" y="1221127"/>
                <a:ext cx="986782" cy="203476"/>
              </a:xfrm>
              <a:custGeom>
                <a:avLst/>
                <a:gdLst>
                  <a:gd name="T0" fmla="*/ 79 w 102"/>
                  <a:gd name="T1" fmla="*/ 2 h 21"/>
                  <a:gd name="T2" fmla="*/ 0 w 102"/>
                  <a:gd name="T3" fmla="*/ 0 h 21"/>
                  <a:gd name="T4" fmla="*/ 102 w 102"/>
                  <a:gd name="T5" fmla="*/ 21 h 21"/>
                  <a:gd name="T6" fmla="*/ 97 w 102"/>
                  <a:gd name="T7" fmla="*/ 13 h 21"/>
                  <a:gd name="T8" fmla="*/ 7 w 102"/>
                  <a:gd name="T9" fmla="*/ 18 h 21"/>
                  <a:gd name="T10" fmla="*/ 3 w 102"/>
                  <a:gd name="T11" fmla="*/ 17 h 21"/>
                  <a:gd name="T12" fmla="*/ 5 w 102"/>
                  <a:gd name="T13" fmla="*/ 4 h 21"/>
                  <a:gd name="T14" fmla="*/ 9 w 102"/>
                  <a:gd name="T15" fmla="*/ 5 h 21"/>
                  <a:gd name="T16" fmla="*/ 37 w 102"/>
                  <a:gd name="T17" fmla="*/ 12 h 21"/>
                  <a:gd name="T18" fmla="*/ 31 w 102"/>
                  <a:gd name="T19" fmla="*/ 14 h 21"/>
                  <a:gd name="T20" fmla="*/ 30 w 102"/>
                  <a:gd name="T21" fmla="*/ 10 h 21"/>
                  <a:gd name="T22" fmla="*/ 36 w 102"/>
                  <a:gd name="T23" fmla="*/ 8 h 21"/>
                  <a:gd name="T24" fmla="*/ 37 w 102"/>
                  <a:gd name="T25" fmla="*/ 12 h 21"/>
                  <a:gd name="T26" fmla="*/ 45 w 102"/>
                  <a:gd name="T27" fmla="*/ 14 h 21"/>
                  <a:gd name="T28" fmla="*/ 39 w 102"/>
                  <a:gd name="T29" fmla="*/ 12 h 21"/>
                  <a:gd name="T30" fmla="*/ 40 w 102"/>
                  <a:gd name="T31" fmla="*/ 8 h 21"/>
                  <a:gd name="T32" fmla="*/ 46 w 102"/>
                  <a:gd name="T33" fmla="*/ 10 h 21"/>
                  <a:gd name="T34" fmla="*/ 55 w 102"/>
                  <a:gd name="T35" fmla="*/ 12 h 21"/>
                  <a:gd name="T36" fmla="*/ 49 w 102"/>
                  <a:gd name="T37" fmla="*/ 14 h 21"/>
                  <a:gd name="T38" fmla="*/ 48 w 102"/>
                  <a:gd name="T39" fmla="*/ 10 h 21"/>
                  <a:gd name="T40" fmla="*/ 54 w 102"/>
                  <a:gd name="T41" fmla="*/ 8 h 21"/>
                  <a:gd name="T42" fmla="*/ 55 w 102"/>
                  <a:gd name="T43" fmla="*/ 12 h 21"/>
                  <a:gd name="T44" fmla="*/ 65 w 102"/>
                  <a:gd name="T45" fmla="*/ 14 h 21"/>
                  <a:gd name="T46" fmla="*/ 59 w 102"/>
                  <a:gd name="T47" fmla="*/ 12 h 21"/>
                  <a:gd name="T48" fmla="*/ 60 w 102"/>
                  <a:gd name="T49" fmla="*/ 8 h 21"/>
                  <a:gd name="T50" fmla="*/ 66 w 102"/>
                  <a:gd name="T51" fmla="*/ 10 h 21"/>
                  <a:gd name="T52" fmla="*/ 75 w 102"/>
                  <a:gd name="T53" fmla="*/ 17 h 21"/>
                  <a:gd name="T54" fmla="*/ 71 w 102"/>
                  <a:gd name="T55" fmla="*/ 18 h 21"/>
                  <a:gd name="T56" fmla="*/ 70 w 102"/>
                  <a:gd name="T57" fmla="*/ 5 h 21"/>
                  <a:gd name="T58" fmla="*/ 74 w 102"/>
                  <a:gd name="T59" fmla="*/ 4 h 21"/>
                  <a:gd name="T60" fmla="*/ 75 w 102"/>
                  <a:gd name="T61" fmla="*/ 17 h 21"/>
                  <a:gd name="T62" fmla="*/ 80 w 102"/>
                  <a:gd name="T63" fmla="*/ 8 h 21"/>
                  <a:gd name="T64" fmla="*/ 91 w 102"/>
                  <a:gd name="T65" fmla="*/ 1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2" h="21">
                    <a:moveTo>
                      <a:pt x="97" y="13"/>
                    </a:moveTo>
                    <a:cubicBezTo>
                      <a:pt x="97" y="13"/>
                      <a:pt x="85" y="3"/>
                      <a:pt x="79" y="2"/>
                    </a:cubicBezTo>
                    <a:cubicBezTo>
                      <a:pt x="74" y="1"/>
                      <a:pt x="66" y="0"/>
                      <a:pt x="6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102" y="19"/>
                      <a:pt x="100" y="16"/>
                      <a:pt x="97" y="13"/>
                    </a:cubicBezTo>
                    <a:close/>
                    <a:moveTo>
                      <a:pt x="9" y="17"/>
                    </a:moveTo>
                    <a:cubicBezTo>
                      <a:pt x="9" y="18"/>
                      <a:pt x="8" y="18"/>
                      <a:pt x="7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4" y="18"/>
                      <a:pt x="3" y="18"/>
                      <a:pt x="3" y="1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4"/>
                      <a:pt x="5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9" y="4"/>
                      <a:pt x="9" y="5"/>
                    </a:cubicBezTo>
                    <a:lnTo>
                      <a:pt x="9" y="17"/>
                    </a:lnTo>
                    <a:close/>
                    <a:moveTo>
                      <a:pt x="37" y="12"/>
                    </a:moveTo>
                    <a:cubicBezTo>
                      <a:pt x="37" y="13"/>
                      <a:pt x="37" y="14"/>
                      <a:pt x="36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4"/>
                      <a:pt x="30" y="13"/>
                      <a:pt x="30" y="12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9"/>
                      <a:pt x="31" y="8"/>
                      <a:pt x="31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7" y="8"/>
                      <a:pt x="37" y="9"/>
                      <a:pt x="37" y="10"/>
                    </a:cubicBezTo>
                    <a:lnTo>
                      <a:pt x="37" y="12"/>
                    </a:lnTo>
                    <a:close/>
                    <a:moveTo>
                      <a:pt x="46" y="12"/>
                    </a:moveTo>
                    <a:cubicBezTo>
                      <a:pt x="46" y="13"/>
                      <a:pt x="46" y="14"/>
                      <a:pt x="45" y="14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40" y="14"/>
                      <a:pt x="39" y="13"/>
                      <a:pt x="39" y="12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9" y="9"/>
                      <a:pt x="40" y="8"/>
                      <a:pt x="40" y="8"/>
                    </a:cubicBezTo>
                    <a:cubicBezTo>
                      <a:pt x="45" y="8"/>
                      <a:pt x="45" y="8"/>
                      <a:pt x="45" y="8"/>
                    </a:cubicBezTo>
                    <a:cubicBezTo>
                      <a:pt x="46" y="8"/>
                      <a:pt x="46" y="9"/>
                      <a:pt x="46" y="10"/>
                    </a:cubicBezTo>
                    <a:lnTo>
                      <a:pt x="46" y="12"/>
                    </a:lnTo>
                    <a:close/>
                    <a:moveTo>
                      <a:pt x="55" y="12"/>
                    </a:moveTo>
                    <a:cubicBezTo>
                      <a:pt x="55" y="13"/>
                      <a:pt x="55" y="14"/>
                      <a:pt x="54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8" y="13"/>
                      <a:pt x="48" y="12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8" y="9"/>
                      <a:pt x="49" y="8"/>
                      <a:pt x="49" y="8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5" y="8"/>
                      <a:pt x="55" y="9"/>
                      <a:pt x="55" y="10"/>
                    </a:cubicBezTo>
                    <a:lnTo>
                      <a:pt x="55" y="12"/>
                    </a:lnTo>
                    <a:close/>
                    <a:moveTo>
                      <a:pt x="66" y="12"/>
                    </a:moveTo>
                    <a:cubicBezTo>
                      <a:pt x="66" y="13"/>
                      <a:pt x="65" y="14"/>
                      <a:pt x="65" y="14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59" y="13"/>
                      <a:pt x="59" y="12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9"/>
                      <a:pt x="60" y="8"/>
                      <a:pt x="60" y="8"/>
                    </a:cubicBezTo>
                    <a:cubicBezTo>
                      <a:pt x="65" y="8"/>
                      <a:pt x="65" y="8"/>
                      <a:pt x="65" y="8"/>
                    </a:cubicBezTo>
                    <a:cubicBezTo>
                      <a:pt x="65" y="8"/>
                      <a:pt x="66" y="9"/>
                      <a:pt x="66" y="10"/>
                    </a:cubicBezTo>
                    <a:lnTo>
                      <a:pt x="66" y="12"/>
                    </a:lnTo>
                    <a:close/>
                    <a:moveTo>
                      <a:pt x="75" y="17"/>
                    </a:moveTo>
                    <a:cubicBezTo>
                      <a:pt x="75" y="18"/>
                      <a:pt x="74" y="18"/>
                      <a:pt x="74" y="18"/>
                    </a:cubicBezTo>
                    <a:cubicBezTo>
                      <a:pt x="71" y="18"/>
                      <a:pt x="71" y="18"/>
                      <a:pt x="71" y="18"/>
                    </a:cubicBezTo>
                    <a:cubicBezTo>
                      <a:pt x="70" y="18"/>
                      <a:pt x="70" y="18"/>
                      <a:pt x="70" y="17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4"/>
                      <a:pt x="70" y="4"/>
                      <a:pt x="71" y="4"/>
                    </a:cubicBezTo>
                    <a:cubicBezTo>
                      <a:pt x="74" y="4"/>
                      <a:pt x="74" y="4"/>
                      <a:pt x="74" y="4"/>
                    </a:cubicBezTo>
                    <a:cubicBezTo>
                      <a:pt x="74" y="4"/>
                      <a:pt x="75" y="4"/>
                      <a:pt x="75" y="5"/>
                    </a:cubicBezTo>
                    <a:lnTo>
                      <a:pt x="75" y="17"/>
                    </a:lnTo>
                    <a:close/>
                    <a:moveTo>
                      <a:pt x="86" y="11"/>
                    </a:moveTo>
                    <a:cubicBezTo>
                      <a:pt x="83" y="11"/>
                      <a:pt x="81" y="10"/>
                      <a:pt x="80" y="8"/>
                    </a:cubicBezTo>
                    <a:cubicBezTo>
                      <a:pt x="79" y="7"/>
                      <a:pt x="79" y="5"/>
                      <a:pt x="79" y="4"/>
                    </a:cubicBezTo>
                    <a:cubicBezTo>
                      <a:pt x="83" y="5"/>
                      <a:pt x="86" y="7"/>
                      <a:pt x="91" y="11"/>
                    </a:cubicBezTo>
                    <a:lnTo>
                      <a:pt x="86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1" name="Freeform 82"/>
              <p:cNvSpPr>
                <a:spLocks/>
              </p:cNvSpPr>
              <p:nvPr/>
            </p:nvSpPr>
            <p:spPr bwMode="auto">
              <a:xfrm>
                <a:off x="8511536" y="1540875"/>
                <a:ext cx="1112233" cy="48957"/>
              </a:xfrm>
              <a:custGeom>
                <a:avLst/>
                <a:gdLst>
                  <a:gd name="T0" fmla="*/ 6 w 115"/>
                  <a:gd name="T1" fmla="*/ 3 h 5"/>
                  <a:gd name="T2" fmla="*/ 8 w 115"/>
                  <a:gd name="T3" fmla="*/ 5 h 5"/>
                  <a:gd name="T4" fmla="*/ 11 w 115"/>
                  <a:gd name="T5" fmla="*/ 3 h 5"/>
                  <a:gd name="T6" fmla="*/ 14 w 115"/>
                  <a:gd name="T7" fmla="*/ 5 h 5"/>
                  <a:gd name="T8" fmla="*/ 17 w 115"/>
                  <a:gd name="T9" fmla="*/ 3 h 5"/>
                  <a:gd name="T10" fmla="*/ 17 w 115"/>
                  <a:gd name="T11" fmla="*/ 5 h 5"/>
                  <a:gd name="T12" fmla="*/ 20 w 115"/>
                  <a:gd name="T13" fmla="*/ 5 h 5"/>
                  <a:gd name="T14" fmla="*/ 22 w 115"/>
                  <a:gd name="T15" fmla="*/ 3 h 5"/>
                  <a:gd name="T16" fmla="*/ 23 w 115"/>
                  <a:gd name="T17" fmla="*/ 5 h 5"/>
                  <a:gd name="T18" fmla="*/ 25 w 115"/>
                  <a:gd name="T19" fmla="*/ 5 h 5"/>
                  <a:gd name="T20" fmla="*/ 28 w 115"/>
                  <a:gd name="T21" fmla="*/ 3 h 5"/>
                  <a:gd name="T22" fmla="*/ 28 w 115"/>
                  <a:gd name="T23" fmla="*/ 5 h 5"/>
                  <a:gd name="T24" fmla="*/ 31 w 115"/>
                  <a:gd name="T25" fmla="*/ 5 h 5"/>
                  <a:gd name="T26" fmla="*/ 34 w 115"/>
                  <a:gd name="T27" fmla="*/ 3 h 5"/>
                  <a:gd name="T28" fmla="*/ 34 w 115"/>
                  <a:gd name="T29" fmla="*/ 5 h 5"/>
                  <a:gd name="T30" fmla="*/ 36 w 115"/>
                  <a:gd name="T31" fmla="*/ 5 h 5"/>
                  <a:gd name="T32" fmla="*/ 39 w 115"/>
                  <a:gd name="T33" fmla="*/ 3 h 5"/>
                  <a:gd name="T34" fmla="*/ 39 w 115"/>
                  <a:gd name="T35" fmla="*/ 5 h 5"/>
                  <a:gd name="T36" fmla="*/ 42 w 115"/>
                  <a:gd name="T37" fmla="*/ 5 h 5"/>
                  <a:gd name="T38" fmla="*/ 45 w 115"/>
                  <a:gd name="T39" fmla="*/ 3 h 5"/>
                  <a:gd name="T40" fmla="*/ 45 w 115"/>
                  <a:gd name="T41" fmla="*/ 5 h 5"/>
                  <a:gd name="T42" fmla="*/ 48 w 115"/>
                  <a:gd name="T43" fmla="*/ 5 h 5"/>
                  <a:gd name="T44" fmla="*/ 51 w 115"/>
                  <a:gd name="T45" fmla="*/ 3 h 5"/>
                  <a:gd name="T46" fmla="*/ 51 w 115"/>
                  <a:gd name="T47" fmla="*/ 5 h 5"/>
                  <a:gd name="T48" fmla="*/ 53 w 115"/>
                  <a:gd name="T49" fmla="*/ 5 h 5"/>
                  <a:gd name="T50" fmla="*/ 56 w 115"/>
                  <a:gd name="T51" fmla="*/ 3 h 5"/>
                  <a:gd name="T52" fmla="*/ 56 w 115"/>
                  <a:gd name="T53" fmla="*/ 5 h 5"/>
                  <a:gd name="T54" fmla="*/ 59 w 115"/>
                  <a:gd name="T55" fmla="*/ 5 h 5"/>
                  <a:gd name="T56" fmla="*/ 62 w 115"/>
                  <a:gd name="T57" fmla="*/ 3 h 5"/>
                  <a:gd name="T58" fmla="*/ 62 w 115"/>
                  <a:gd name="T59" fmla="*/ 5 h 5"/>
                  <a:gd name="T60" fmla="*/ 64 w 115"/>
                  <a:gd name="T61" fmla="*/ 5 h 5"/>
                  <a:gd name="T62" fmla="*/ 67 w 115"/>
                  <a:gd name="T63" fmla="*/ 3 h 5"/>
                  <a:gd name="T64" fmla="*/ 67 w 115"/>
                  <a:gd name="T65" fmla="*/ 5 h 5"/>
                  <a:gd name="T66" fmla="*/ 70 w 115"/>
                  <a:gd name="T67" fmla="*/ 5 h 5"/>
                  <a:gd name="T68" fmla="*/ 73 w 115"/>
                  <a:gd name="T69" fmla="*/ 3 h 5"/>
                  <a:gd name="T70" fmla="*/ 73 w 115"/>
                  <a:gd name="T71" fmla="*/ 5 h 5"/>
                  <a:gd name="T72" fmla="*/ 76 w 115"/>
                  <a:gd name="T73" fmla="*/ 5 h 5"/>
                  <a:gd name="T74" fmla="*/ 79 w 115"/>
                  <a:gd name="T75" fmla="*/ 3 h 5"/>
                  <a:gd name="T76" fmla="*/ 79 w 115"/>
                  <a:gd name="T77" fmla="*/ 5 h 5"/>
                  <a:gd name="T78" fmla="*/ 81 w 115"/>
                  <a:gd name="T79" fmla="*/ 5 h 5"/>
                  <a:gd name="T80" fmla="*/ 84 w 115"/>
                  <a:gd name="T81" fmla="*/ 3 h 5"/>
                  <a:gd name="T82" fmla="*/ 84 w 115"/>
                  <a:gd name="T83" fmla="*/ 5 h 5"/>
                  <a:gd name="T84" fmla="*/ 87 w 115"/>
                  <a:gd name="T85" fmla="*/ 5 h 5"/>
                  <a:gd name="T86" fmla="*/ 90 w 115"/>
                  <a:gd name="T87" fmla="*/ 3 h 5"/>
                  <a:gd name="T88" fmla="*/ 92 w 115"/>
                  <a:gd name="T89" fmla="*/ 5 h 5"/>
                  <a:gd name="T90" fmla="*/ 95 w 115"/>
                  <a:gd name="T91" fmla="*/ 3 h 5"/>
                  <a:gd name="T92" fmla="*/ 98 w 115"/>
                  <a:gd name="T93" fmla="*/ 5 h 5"/>
                  <a:gd name="T94" fmla="*/ 101 w 115"/>
                  <a:gd name="T95" fmla="*/ 3 h 5"/>
                  <a:gd name="T96" fmla="*/ 104 w 115"/>
                  <a:gd name="T97" fmla="*/ 5 h 5"/>
                  <a:gd name="T98" fmla="*/ 107 w 115"/>
                  <a:gd name="T99" fmla="*/ 3 h 5"/>
                  <a:gd name="T100" fmla="*/ 109 w 115"/>
                  <a:gd name="T101" fmla="*/ 5 h 5"/>
                  <a:gd name="T102" fmla="*/ 112 w 115"/>
                  <a:gd name="T103" fmla="*/ 3 h 5"/>
                  <a:gd name="T104" fmla="*/ 115 w 115"/>
                  <a:gd name="T105" fmla="*/ 5 h 5"/>
                  <a:gd name="T106" fmla="*/ 115 w 115"/>
                  <a:gd name="T107" fmla="*/ 3 h 5"/>
                  <a:gd name="T108" fmla="*/ 87 w 115"/>
                  <a:gd name="T109" fmla="*/ 0 h 5"/>
                  <a:gd name="T110" fmla="*/ 0 w 115"/>
                  <a:gd name="T111" fmla="*/ 0 h 5"/>
                  <a:gd name="T112" fmla="*/ 3 w 115"/>
                  <a:gd name="T1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5" h="5">
                    <a:moveTo>
                      <a:pt x="3" y="3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5" y="3"/>
                      <a:pt x="45" y="3"/>
                      <a:pt x="45" y="3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8" y="5"/>
                      <a:pt x="48" y="5"/>
                      <a:pt x="48" y="5"/>
                    </a:cubicBezTo>
                    <a:cubicBezTo>
                      <a:pt x="48" y="5"/>
                      <a:pt x="48" y="5"/>
                      <a:pt x="48" y="5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5"/>
                      <a:pt x="51" y="5"/>
                      <a:pt x="51" y="5"/>
                    </a:cubicBezTo>
                    <a:cubicBezTo>
                      <a:pt x="51" y="5"/>
                      <a:pt x="51" y="5"/>
                      <a:pt x="51" y="5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3"/>
                      <a:pt x="59" y="3"/>
                      <a:pt x="59" y="3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2" y="5"/>
                      <a:pt x="62" y="5"/>
                      <a:pt x="62" y="5"/>
                    </a:cubicBezTo>
                    <a:cubicBezTo>
                      <a:pt x="62" y="5"/>
                      <a:pt x="62" y="5"/>
                      <a:pt x="62" y="5"/>
                    </a:cubicBezTo>
                    <a:cubicBezTo>
                      <a:pt x="64" y="5"/>
                      <a:pt x="64" y="5"/>
                      <a:pt x="64" y="5"/>
                    </a:cubicBezTo>
                    <a:cubicBezTo>
                      <a:pt x="64" y="5"/>
                      <a:pt x="64" y="5"/>
                      <a:pt x="64" y="5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7" y="3"/>
                      <a:pt x="67" y="3"/>
                      <a:pt x="67" y="3"/>
                    </a:cubicBezTo>
                    <a:cubicBezTo>
                      <a:pt x="67" y="5"/>
                      <a:pt x="67" y="5"/>
                      <a:pt x="67" y="5"/>
                    </a:cubicBezTo>
                    <a:cubicBezTo>
                      <a:pt x="67" y="5"/>
                      <a:pt x="67" y="5"/>
                      <a:pt x="67" y="5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5"/>
                      <a:pt x="70" y="5"/>
                      <a:pt x="70" y="5"/>
                    </a:cubicBezTo>
                    <a:cubicBezTo>
                      <a:pt x="70" y="3"/>
                      <a:pt x="70" y="3"/>
                      <a:pt x="70" y="3"/>
                    </a:cubicBezTo>
                    <a:cubicBezTo>
                      <a:pt x="73" y="3"/>
                      <a:pt x="73" y="3"/>
                      <a:pt x="73" y="3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9" y="3"/>
                      <a:pt x="79" y="3"/>
                      <a:pt x="79" y="3"/>
                    </a:cubicBezTo>
                    <a:cubicBezTo>
                      <a:pt x="79" y="5"/>
                      <a:pt x="79" y="5"/>
                      <a:pt x="79" y="5"/>
                    </a:cubicBezTo>
                    <a:cubicBezTo>
                      <a:pt x="79" y="5"/>
                      <a:pt x="79" y="5"/>
                      <a:pt x="79" y="5"/>
                    </a:cubicBezTo>
                    <a:cubicBezTo>
                      <a:pt x="81" y="5"/>
                      <a:pt x="81" y="5"/>
                      <a:pt x="81" y="5"/>
                    </a:cubicBezTo>
                    <a:cubicBezTo>
                      <a:pt x="81" y="5"/>
                      <a:pt x="81" y="5"/>
                      <a:pt x="81" y="5"/>
                    </a:cubicBezTo>
                    <a:cubicBezTo>
                      <a:pt x="81" y="3"/>
                      <a:pt x="81" y="3"/>
                      <a:pt x="81" y="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4" y="5"/>
                      <a:pt x="84" y="5"/>
                      <a:pt x="84" y="5"/>
                    </a:cubicBezTo>
                    <a:cubicBezTo>
                      <a:pt x="84" y="5"/>
                      <a:pt x="84" y="5"/>
                      <a:pt x="84" y="5"/>
                    </a:cubicBezTo>
                    <a:cubicBezTo>
                      <a:pt x="87" y="5"/>
                      <a:pt x="87" y="5"/>
                      <a:pt x="87" y="5"/>
                    </a:cubicBezTo>
                    <a:cubicBezTo>
                      <a:pt x="87" y="5"/>
                      <a:pt x="87" y="5"/>
                      <a:pt x="87" y="5"/>
                    </a:cubicBezTo>
                    <a:cubicBezTo>
                      <a:pt x="87" y="3"/>
                      <a:pt x="87" y="3"/>
                      <a:pt x="87" y="3"/>
                    </a:cubicBezTo>
                    <a:cubicBezTo>
                      <a:pt x="90" y="3"/>
                      <a:pt x="90" y="3"/>
                      <a:pt x="90" y="3"/>
                    </a:cubicBezTo>
                    <a:cubicBezTo>
                      <a:pt x="90" y="5"/>
                      <a:pt x="90" y="5"/>
                      <a:pt x="90" y="5"/>
                    </a:cubicBezTo>
                    <a:cubicBezTo>
                      <a:pt x="92" y="5"/>
                      <a:pt x="92" y="5"/>
                      <a:pt x="92" y="5"/>
                    </a:cubicBezTo>
                    <a:cubicBezTo>
                      <a:pt x="92" y="3"/>
                      <a:pt x="92" y="3"/>
                      <a:pt x="92" y="3"/>
                    </a:cubicBezTo>
                    <a:cubicBezTo>
                      <a:pt x="95" y="3"/>
                      <a:pt x="95" y="3"/>
                      <a:pt x="95" y="3"/>
                    </a:cubicBezTo>
                    <a:cubicBezTo>
                      <a:pt x="95" y="5"/>
                      <a:pt x="95" y="5"/>
                      <a:pt x="95" y="5"/>
                    </a:cubicBezTo>
                    <a:cubicBezTo>
                      <a:pt x="98" y="5"/>
                      <a:pt x="98" y="5"/>
                      <a:pt x="98" y="5"/>
                    </a:cubicBezTo>
                    <a:cubicBezTo>
                      <a:pt x="98" y="3"/>
                      <a:pt x="98" y="3"/>
                      <a:pt x="98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5"/>
                      <a:pt x="101" y="5"/>
                      <a:pt x="101" y="5"/>
                    </a:cubicBezTo>
                    <a:cubicBezTo>
                      <a:pt x="104" y="5"/>
                      <a:pt x="104" y="5"/>
                      <a:pt x="104" y="5"/>
                    </a:cubicBezTo>
                    <a:cubicBezTo>
                      <a:pt x="104" y="3"/>
                      <a:pt x="104" y="3"/>
                      <a:pt x="104" y="3"/>
                    </a:cubicBezTo>
                    <a:cubicBezTo>
                      <a:pt x="107" y="3"/>
                      <a:pt x="107" y="3"/>
                      <a:pt x="107" y="3"/>
                    </a:cubicBezTo>
                    <a:cubicBezTo>
                      <a:pt x="107" y="5"/>
                      <a:pt x="107" y="5"/>
                      <a:pt x="107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09" y="3"/>
                      <a:pt x="109" y="3"/>
                      <a:pt x="109" y="3"/>
                    </a:cubicBezTo>
                    <a:cubicBezTo>
                      <a:pt x="112" y="3"/>
                      <a:pt x="112" y="3"/>
                      <a:pt x="112" y="3"/>
                    </a:cubicBezTo>
                    <a:cubicBezTo>
                      <a:pt x="112" y="5"/>
                      <a:pt x="112" y="5"/>
                      <a:pt x="112" y="5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115" y="3"/>
                      <a:pt x="115" y="3"/>
                      <a:pt x="115" y="3"/>
                    </a:cubicBezTo>
                    <a:cubicBezTo>
                      <a:pt x="115" y="3"/>
                      <a:pt x="115" y="3"/>
                      <a:pt x="115" y="3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3"/>
                      <a:pt x="1" y="5"/>
                    </a:cubicBezTo>
                    <a:cubicBezTo>
                      <a:pt x="3" y="5"/>
                      <a:pt x="3" y="5"/>
                      <a:pt x="3" y="5"/>
                    </a:cubicBezTo>
                    <a:lnTo>
                      <a:pt x="3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2" name="Freeform 83"/>
              <p:cNvSpPr>
                <a:spLocks/>
              </p:cNvSpPr>
              <p:nvPr/>
            </p:nvSpPr>
            <p:spPr bwMode="auto">
              <a:xfrm>
                <a:off x="8588031" y="1502628"/>
                <a:ext cx="58136" cy="29068"/>
              </a:xfrm>
              <a:custGeom>
                <a:avLst/>
                <a:gdLst>
                  <a:gd name="T0" fmla="*/ 3 w 6"/>
                  <a:gd name="T1" fmla="*/ 3 h 3"/>
                  <a:gd name="T2" fmla="*/ 6 w 6"/>
                  <a:gd name="T3" fmla="*/ 0 h 3"/>
                  <a:gd name="T4" fmla="*/ 0 w 6"/>
                  <a:gd name="T5" fmla="*/ 0 h 3"/>
                  <a:gd name="T6" fmla="*/ 3 w 6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">
                    <a:moveTo>
                      <a:pt x="3" y="3"/>
                    </a:moveTo>
                    <a:cubicBezTo>
                      <a:pt x="5" y="3"/>
                      <a:pt x="6" y="1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3"/>
                      <a:pt x="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3" name="Freeform 84"/>
              <p:cNvSpPr>
                <a:spLocks noEditPoints="1"/>
              </p:cNvSpPr>
              <p:nvPr/>
            </p:nvSpPr>
            <p:spPr bwMode="auto">
              <a:xfrm>
                <a:off x="8500827" y="1221127"/>
                <a:ext cx="223365" cy="203476"/>
              </a:xfrm>
              <a:custGeom>
                <a:avLst/>
                <a:gdLst>
                  <a:gd name="T0" fmla="*/ 23 w 23"/>
                  <a:gd name="T1" fmla="*/ 0 h 21"/>
                  <a:gd name="T2" fmla="*/ 2 w 23"/>
                  <a:gd name="T3" fmla="*/ 0 h 21"/>
                  <a:gd name="T4" fmla="*/ 0 w 23"/>
                  <a:gd name="T5" fmla="*/ 19 h 21"/>
                  <a:gd name="T6" fmla="*/ 0 w 23"/>
                  <a:gd name="T7" fmla="*/ 21 h 21"/>
                  <a:gd name="T8" fmla="*/ 23 w 23"/>
                  <a:gd name="T9" fmla="*/ 21 h 21"/>
                  <a:gd name="T10" fmla="*/ 23 w 23"/>
                  <a:gd name="T11" fmla="*/ 0 h 21"/>
                  <a:gd name="T12" fmla="*/ 10 w 23"/>
                  <a:gd name="T13" fmla="*/ 12 h 21"/>
                  <a:gd name="T14" fmla="*/ 8 w 23"/>
                  <a:gd name="T15" fmla="*/ 14 h 21"/>
                  <a:gd name="T16" fmla="*/ 6 w 23"/>
                  <a:gd name="T17" fmla="*/ 14 h 21"/>
                  <a:gd name="T18" fmla="*/ 5 w 23"/>
                  <a:gd name="T19" fmla="*/ 12 h 21"/>
                  <a:gd name="T20" fmla="*/ 5 w 23"/>
                  <a:gd name="T21" fmla="*/ 10 h 21"/>
                  <a:gd name="T22" fmla="*/ 6 w 23"/>
                  <a:gd name="T23" fmla="*/ 8 h 21"/>
                  <a:gd name="T24" fmla="*/ 8 w 23"/>
                  <a:gd name="T25" fmla="*/ 8 h 21"/>
                  <a:gd name="T26" fmla="*/ 10 w 23"/>
                  <a:gd name="T27" fmla="*/ 10 h 21"/>
                  <a:gd name="T28" fmla="*/ 10 w 23"/>
                  <a:gd name="T29" fmla="*/ 12 h 21"/>
                  <a:gd name="T30" fmla="*/ 19 w 23"/>
                  <a:gd name="T31" fmla="*/ 17 h 21"/>
                  <a:gd name="T32" fmla="*/ 18 w 23"/>
                  <a:gd name="T33" fmla="*/ 18 h 21"/>
                  <a:gd name="T34" fmla="*/ 15 w 23"/>
                  <a:gd name="T35" fmla="*/ 18 h 21"/>
                  <a:gd name="T36" fmla="*/ 14 w 23"/>
                  <a:gd name="T37" fmla="*/ 17 h 21"/>
                  <a:gd name="T38" fmla="*/ 14 w 23"/>
                  <a:gd name="T39" fmla="*/ 5 h 21"/>
                  <a:gd name="T40" fmla="*/ 15 w 23"/>
                  <a:gd name="T41" fmla="*/ 4 h 21"/>
                  <a:gd name="T42" fmla="*/ 18 w 23"/>
                  <a:gd name="T43" fmla="*/ 4 h 21"/>
                  <a:gd name="T44" fmla="*/ 19 w 23"/>
                  <a:gd name="T45" fmla="*/ 5 h 21"/>
                  <a:gd name="T46" fmla="*/ 19 w 23"/>
                  <a:gd name="T47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3" h="21">
                    <a:moveTo>
                      <a:pt x="2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6"/>
                      <a:pt x="0" y="13"/>
                      <a:pt x="0" y="19"/>
                    </a:cubicBezTo>
                    <a:cubicBezTo>
                      <a:pt x="0" y="20"/>
                      <a:pt x="0" y="21"/>
                      <a:pt x="0" y="21"/>
                    </a:cubicBezTo>
                    <a:cubicBezTo>
                      <a:pt x="23" y="21"/>
                      <a:pt x="23" y="21"/>
                      <a:pt x="23" y="21"/>
                    </a:cubicBezTo>
                    <a:lnTo>
                      <a:pt x="23" y="0"/>
                    </a:lnTo>
                    <a:close/>
                    <a:moveTo>
                      <a:pt x="10" y="12"/>
                    </a:moveTo>
                    <a:cubicBezTo>
                      <a:pt x="10" y="13"/>
                      <a:pt x="9" y="14"/>
                      <a:pt x="8" y="14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5" y="14"/>
                      <a:pt x="5" y="13"/>
                      <a:pt x="5" y="12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9"/>
                      <a:pt x="5" y="8"/>
                      <a:pt x="6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0" y="9"/>
                      <a:pt x="10" y="10"/>
                    </a:cubicBezTo>
                    <a:lnTo>
                      <a:pt x="10" y="12"/>
                    </a:lnTo>
                    <a:close/>
                    <a:moveTo>
                      <a:pt x="19" y="17"/>
                    </a:moveTo>
                    <a:cubicBezTo>
                      <a:pt x="19" y="18"/>
                      <a:pt x="19" y="18"/>
                      <a:pt x="18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5" y="18"/>
                      <a:pt x="14" y="18"/>
                      <a:pt x="14" y="17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5" y="4"/>
                      <a:pt x="15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9" y="4"/>
                      <a:pt x="19" y="4"/>
                      <a:pt x="19" y="5"/>
                    </a:cubicBezTo>
                    <a:lnTo>
                      <a:pt x="19" y="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44" name="Freeform 98"/>
            <p:cNvSpPr>
              <a:spLocks noEditPoints="1"/>
            </p:cNvSpPr>
            <p:nvPr/>
          </p:nvSpPr>
          <p:spPr bwMode="auto">
            <a:xfrm>
              <a:off x="3599460" y="2493688"/>
              <a:ext cx="1046448" cy="413382"/>
            </a:xfrm>
            <a:custGeom>
              <a:avLst/>
              <a:gdLst>
                <a:gd name="T0" fmla="*/ 100 w 108"/>
                <a:gd name="T1" fmla="*/ 6 h 19"/>
                <a:gd name="T2" fmla="*/ 95 w 108"/>
                <a:gd name="T3" fmla="*/ 6 h 19"/>
                <a:gd name="T4" fmla="*/ 94 w 108"/>
                <a:gd name="T5" fmla="*/ 5 h 19"/>
                <a:gd name="T6" fmla="*/ 94 w 108"/>
                <a:gd name="T7" fmla="*/ 0 h 19"/>
                <a:gd name="T8" fmla="*/ 85 w 108"/>
                <a:gd name="T9" fmla="*/ 0 h 19"/>
                <a:gd name="T10" fmla="*/ 83 w 108"/>
                <a:gd name="T11" fmla="*/ 4 h 19"/>
                <a:gd name="T12" fmla="*/ 70 w 108"/>
                <a:gd name="T13" fmla="*/ 4 h 19"/>
                <a:gd name="T14" fmla="*/ 38 w 108"/>
                <a:gd name="T15" fmla="*/ 4 h 19"/>
                <a:gd name="T16" fmla="*/ 25 w 108"/>
                <a:gd name="T17" fmla="*/ 4 h 19"/>
                <a:gd name="T18" fmla="*/ 23 w 108"/>
                <a:gd name="T19" fmla="*/ 0 h 19"/>
                <a:gd name="T20" fmla="*/ 14 w 108"/>
                <a:gd name="T21" fmla="*/ 0 h 19"/>
                <a:gd name="T22" fmla="*/ 14 w 108"/>
                <a:gd name="T23" fmla="*/ 5 h 19"/>
                <a:gd name="T24" fmla="*/ 13 w 108"/>
                <a:gd name="T25" fmla="*/ 6 h 19"/>
                <a:gd name="T26" fmla="*/ 8 w 108"/>
                <a:gd name="T27" fmla="*/ 6 h 19"/>
                <a:gd name="T28" fmla="*/ 3 w 108"/>
                <a:gd name="T29" fmla="*/ 13 h 19"/>
                <a:gd name="T30" fmla="*/ 0 w 108"/>
                <a:gd name="T31" fmla="*/ 13 h 19"/>
                <a:gd name="T32" fmla="*/ 1 w 108"/>
                <a:gd name="T33" fmla="*/ 19 h 19"/>
                <a:gd name="T34" fmla="*/ 38 w 108"/>
                <a:gd name="T35" fmla="*/ 19 h 19"/>
                <a:gd name="T36" fmla="*/ 70 w 108"/>
                <a:gd name="T37" fmla="*/ 19 h 19"/>
                <a:gd name="T38" fmla="*/ 107 w 108"/>
                <a:gd name="T39" fmla="*/ 19 h 19"/>
                <a:gd name="T40" fmla="*/ 108 w 108"/>
                <a:gd name="T41" fmla="*/ 13 h 19"/>
                <a:gd name="T42" fmla="*/ 105 w 108"/>
                <a:gd name="T43" fmla="*/ 13 h 19"/>
                <a:gd name="T44" fmla="*/ 100 w 108"/>
                <a:gd name="T45" fmla="*/ 6 h 19"/>
                <a:gd name="T46" fmla="*/ 21 w 108"/>
                <a:gd name="T47" fmla="*/ 17 h 19"/>
                <a:gd name="T48" fmla="*/ 20 w 108"/>
                <a:gd name="T49" fmla="*/ 18 h 19"/>
                <a:gd name="T50" fmla="*/ 17 w 108"/>
                <a:gd name="T51" fmla="*/ 18 h 19"/>
                <a:gd name="T52" fmla="*/ 16 w 108"/>
                <a:gd name="T53" fmla="*/ 17 h 19"/>
                <a:gd name="T54" fmla="*/ 16 w 108"/>
                <a:gd name="T55" fmla="*/ 4 h 19"/>
                <a:gd name="T56" fmla="*/ 17 w 108"/>
                <a:gd name="T57" fmla="*/ 3 h 19"/>
                <a:gd name="T58" fmla="*/ 20 w 108"/>
                <a:gd name="T59" fmla="*/ 3 h 19"/>
                <a:gd name="T60" fmla="*/ 21 w 108"/>
                <a:gd name="T61" fmla="*/ 4 h 19"/>
                <a:gd name="T62" fmla="*/ 21 w 108"/>
                <a:gd name="T63" fmla="*/ 17 h 19"/>
                <a:gd name="T64" fmla="*/ 40 w 108"/>
                <a:gd name="T65" fmla="*/ 12 h 19"/>
                <a:gd name="T66" fmla="*/ 33 w 108"/>
                <a:gd name="T67" fmla="*/ 12 h 19"/>
                <a:gd name="T68" fmla="*/ 32 w 108"/>
                <a:gd name="T69" fmla="*/ 12 h 19"/>
                <a:gd name="T70" fmla="*/ 33 w 108"/>
                <a:gd name="T71" fmla="*/ 11 h 19"/>
                <a:gd name="T72" fmla="*/ 40 w 108"/>
                <a:gd name="T73" fmla="*/ 11 h 19"/>
                <a:gd name="T74" fmla="*/ 41 w 108"/>
                <a:gd name="T75" fmla="*/ 12 h 19"/>
                <a:gd name="T76" fmla="*/ 40 w 108"/>
                <a:gd name="T77" fmla="*/ 12 h 19"/>
                <a:gd name="T78" fmla="*/ 40 w 108"/>
                <a:gd name="T79" fmla="*/ 10 h 19"/>
                <a:gd name="T80" fmla="*/ 33 w 108"/>
                <a:gd name="T81" fmla="*/ 10 h 19"/>
                <a:gd name="T82" fmla="*/ 32 w 108"/>
                <a:gd name="T83" fmla="*/ 9 h 19"/>
                <a:gd name="T84" fmla="*/ 33 w 108"/>
                <a:gd name="T85" fmla="*/ 8 h 19"/>
                <a:gd name="T86" fmla="*/ 40 w 108"/>
                <a:gd name="T87" fmla="*/ 8 h 19"/>
                <a:gd name="T88" fmla="*/ 41 w 108"/>
                <a:gd name="T89" fmla="*/ 9 h 19"/>
                <a:gd name="T90" fmla="*/ 40 w 108"/>
                <a:gd name="T91" fmla="*/ 10 h 19"/>
                <a:gd name="T92" fmla="*/ 40 w 108"/>
                <a:gd name="T93" fmla="*/ 8 h 19"/>
                <a:gd name="T94" fmla="*/ 33 w 108"/>
                <a:gd name="T95" fmla="*/ 8 h 19"/>
                <a:gd name="T96" fmla="*/ 32 w 108"/>
                <a:gd name="T97" fmla="*/ 7 h 19"/>
                <a:gd name="T98" fmla="*/ 33 w 108"/>
                <a:gd name="T99" fmla="*/ 6 h 19"/>
                <a:gd name="T100" fmla="*/ 40 w 108"/>
                <a:gd name="T101" fmla="*/ 6 h 19"/>
                <a:gd name="T102" fmla="*/ 41 w 108"/>
                <a:gd name="T103" fmla="*/ 7 h 19"/>
                <a:gd name="T104" fmla="*/ 40 w 108"/>
                <a:gd name="T105" fmla="*/ 8 h 19"/>
                <a:gd name="T106" fmla="*/ 92 w 108"/>
                <a:gd name="T107" fmla="*/ 17 h 19"/>
                <a:gd name="T108" fmla="*/ 91 w 108"/>
                <a:gd name="T109" fmla="*/ 18 h 19"/>
                <a:gd name="T110" fmla="*/ 88 w 108"/>
                <a:gd name="T111" fmla="*/ 18 h 19"/>
                <a:gd name="T112" fmla="*/ 87 w 108"/>
                <a:gd name="T113" fmla="*/ 17 h 19"/>
                <a:gd name="T114" fmla="*/ 87 w 108"/>
                <a:gd name="T115" fmla="*/ 4 h 19"/>
                <a:gd name="T116" fmla="*/ 88 w 108"/>
                <a:gd name="T117" fmla="*/ 3 h 19"/>
                <a:gd name="T118" fmla="*/ 91 w 108"/>
                <a:gd name="T119" fmla="*/ 3 h 19"/>
                <a:gd name="T120" fmla="*/ 92 w 108"/>
                <a:gd name="T121" fmla="*/ 4 h 19"/>
                <a:gd name="T122" fmla="*/ 92 w 108"/>
                <a:gd name="T123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" h="19">
                  <a:moveTo>
                    <a:pt x="100" y="6"/>
                  </a:moveTo>
                  <a:cubicBezTo>
                    <a:pt x="95" y="6"/>
                    <a:pt x="95" y="6"/>
                    <a:pt x="95" y="6"/>
                  </a:cubicBezTo>
                  <a:cubicBezTo>
                    <a:pt x="94" y="6"/>
                    <a:pt x="94" y="5"/>
                    <a:pt x="94" y="5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3" y="4"/>
                    <a:pt x="83" y="4"/>
                    <a:pt x="83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6"/>
                    <a:pt x="13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6" y="6"/>
                    <a:pt x="3" y="13"/>
                    <a:pt x="3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107" y="19"/>
                    <a:pt x="107" y="19"/>
                    <a:pt x="107" y="19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2" y="6"/>
                    <a:pt x="100" y="6"/>
                  </a:cubicBezTo>
                  <a:close/>
                  <a:moveTo>
                    <a:pt x="21" y="17"/>
                  </a:moveTo>
                  <a:cubicBezTo>
                    <a:pt x="21" y="18"/>
                    <a:pt x="21" y="18"/>
                    <a:pt x="20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6" y="18"/>
                    <a:pt x="16" y="17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3"/>
                    <a:pt x="17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1" y="3"/>
                    <a:pt x="21" y="4"/>
                    <a:pt x="21" y="4"/>
                  </a:cubicBezTo>
                  <a:lnTo>
                    <a:pt x="21" y="17"/>
                  </a:lnTo>
                  <a:close/>
                  <a:moveTo>
                    <a:pt x="40" y="12"/>
                  </a:move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2" y="12"/>
                    <a:pt x="32" y="12"/>
                  </a:cubicBezTo>
                  <a:cubicBezTo>
                    <a:pt x="32" y="11"/>
                    <a:pt x="33" y="11"/>
                    <a:pt x="33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1" y="11"/>
                    <a:pt x="41" y="11"/>
                    <a:pt x="41" y="12"/>
                  </a:cubicBezTo>
                  <a:cubicBezTo>
                    <a:pt x="41" y="12"/>
                    <a:pt x="41" y="12"/>
                    <a:pt x="40" y="12"/>
                  </a:cubicBezTo>
                  <a:close/>
                  <a:moveTo>
                    <a:pt x="40" y="10"/>
                  </a:move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2" y="10"/>
                    <a:pt x="32" y="9"/>
                  </a:cubicBezTo>
                  <a:cubicBezTo>
                    <a:pt x="32" y="9"/>
                    <a:pt x="33" y="8"/>
                    <a:pt x="33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1" y="8"/>
                    <a:pt x="41" y="9"/>
                    <a:pt x="41" y="9"/>
                  </a:cubicBezTo>
                  <a:cubicBezTo>
                    <a:pt x="41" y="10"/>
                    <a:pt x="41" y="10"/>
                    <a:pt x="40" y="10"/>
                  </a:cubicBezTo>
                  <a:close/>
                  <a:moveTo>
                    <a:pt x="40" y="8"/>
                  </a:move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2" y="7"/>
                    <a:pt x="32" y="7"/>
                  </a:cubicBezTo>
                  <a:cubicBezTo>
                    <a:pt x="32" y="7"/>
                    <a:pt x="33" y="6"/>
                    <a:pt x="33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1" y="6"/>
                    <a:pt x="41" y="7"/>
                    <a:pt x="41" y="7"/>
                  </a:cubicBezTo>
                  <a:cubicBezTo>
                    <a:pt x="41" y="7"/>
                    <a:pt x="41" y="8"/>
                    <a:pt x="40" y="8"/>
                  </a:cubicBezTo>
                  <a:close/>
                  <a:moveTo>
                    <a:pt x="92" y="17"/>
                  </a:moveTo>
                  <a:cubicBezTo>
                    <a:pt x="92" y="18"/>
                    <a:pt x="92" y="18"/>
                    <a:pt x="91" y="1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7" y="18"/>
                    <a:pt x="87" y="18"/>
                    <a:pt x="87" y="17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7" y="4"/>
                    <a:pt x="87" y="3"/>
                    <a:pt x="88" y="3"/>
                  </a:cubicBezTo>
                  <a:cubicBezTo>
                    <a:pt x="91" y="3"/>
                    <a:pt x="91" y="3"/>
                    <a:pt x="91" y="3"/>
                  </a:cubicBezTo>
                  <a:cubicBezTo>
                    <a:pt x="91" y="3"/>
                    <a:pt x="92" y="4"/>
                    <a:pt x="92" y="4"/>
                  </a:cubicBezTo>
                  <a:lnTo>
                    <a:pt x="92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i-FI" kern="0">
                <a:solidFill>
                  <a:srgbClr val="000000"/>
                </a:solidFill>
              </a:endParaRPr>
            </a:p>
          </p:txBody>
        </p:sp>
        <p:grpSp>
          <p:nvGrpSpPr>
            <p:cNvPr id="145" name="Group 117"/>
            <p:cNvGrpSpPr>
              <a:grpSpLocks noChangeAspect="1"/>
            </p:cNvGrpSpPr>
            <p:nvPr/>
          </p:nvGrpSpPr>
          <p:grpSpPr>
            <a:xfrm>
              <a:off x="7573644" y="4856538"/>
              <a:ext cx="1302337" cy="550251"/>
              <a:chOff x="5662613" y="3914775"/>
              <a:chExt cx="2227262" cy="990600"/>
            </a:xfrm>
            <a:solidFill>
              <a:schemeClr val="bg1"/>
            </a:solidFill>
          </p:grpSpPr>
          <p:sp>
            <p:nvSpPr>
              <p:cNvPr id="146" name="Freeform 1"/>
              <p:cNvSpPr>
                <a:spLocks noChangeArrowheads="1"/>
              </p:cNvSpPr>
              <p:nvPr/>
            </p:nvSpPr>
            <p:spPr bwMode="auto">
              <a:xfrm>
                <a:off x="5662613" y="3914775"/>
                <a:ext cx="674687" cy="57150"/>
              </a:xfrm>
              <a:custGeom>
                <a:avLst/>
                <a:gdLst/>
                <a:ahLst/>
                <a:cxnLst>
                  <a:cxn ang="0">
                    <a:pos x="1687" y="0"/>
                  </a:cxn>
                  <a:cxn ang="0">
                    <a:pos x="1687" y="0"/>
                  </a:cxn>
                  <a:cxn ang="0">
                    <a:pos x="187" y="0"/>
                  </a:cxn>
                  <a:cxn ang="0">
                    <a:pos x="0" y="156"/>
                  </a:cxn>
                  <a:cxn ang="0">
                    <a:pos x="1875" y="156"/>
                  </a:cxn>
                  <a:cxn ang="0">
                    <a:pos x="1687" y="0"/>
                  </a:cxn>
                </a:cxnLst>
                <a:rect l="0" t="0" r="r" b="b"/>
                <a:pathLst>
                  <a:path w="1876" h="157">
                    <a:moveTo>
                      <a:pt x="1687" y="0"/>
                    </a:moveTo>
                    <a:lnTo>
                      <a:pt x="1687" y="0"/>
                    </a:lnTo>
                    <a:cubicBezTo>
                      <a:pt x="187" y="0"/>
                      <a:pt x="187" y="0"/>
                      <a:pt x="187" y="0"/>
                    </a:cubicBezTo>
                    <a:cubicBezTo>
                      <a:pt x="93" y="0"/>
                      <a:pt x="0" y="62"/>
                      <a:pt x="0" y="156"/>
                    </a:cubicBezTo>
                    <a:cubicBezTo>
                      <a:pt x="1875" y="156"/>
                      <a:pt x="1875" y="156"/>
                      <a:pt x="1875" y="156"/>
                    </a:cubicBezTo>
                    <a:cubicBezTo>
                      <a:pt x="1875" y="62"/>
                      <a:pt x="1781" y="0"/>
                      <a:pt x="1687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7" name="Freeform 2"/>
              <p:cNvSpPr>
                <a:spLocks noChangeArrowheads="1"/>
              </p:cNvSpPr>
              <p:nvPr/>
            </p:nvSpPr>
            <p:spPr bwMode="auto">
              <a:xfrm>
                <a:off x="5910263" y="4038600"/>
                <a:ext cx="180975" cy="68262"/>
              </a:xfrm>
              <a:custGeom>
                <a:avLst/>
                <a:gdLst/>
                <a:ahLst/>
                <a:cxnLst>
                  <a:cxn ang="0">
                    <a:pos x="500" y="0"/>
                  </a:cxn>
                  <a:cxn ang="0">
                    <a:pos x="0" y="0"/>
                  </a:cxn>
                  <a:cxn ang="0">
                    <a:pos x="0" y="188"/>
                  </a:cxn>
                  <a:cxn ang="0">
                    <a:pos x="500" y="188"/>
                  </a:cxn>
                  <a:cxn ang="0">
                    <a:pos x="500" y="0"/>
                  </a:cxn>
                </a:cxnLst>
                <a:rect l="0" t="0" r="r" b="b"/>
                <a:pathLst>
                  <a:path w="501" h="189">
                    <a:moveTo>
                      <a:pt x="500" y="0"/>
                    </a:moveTo>
                    <a:lnTo>
                      <a:pt x="0" y="0"/>
                    </a:lnTo>
                    <a:lnTo>
                      <a:pt x="0" y="188"/>
                    </a:lnTo>
                    <a:lnTo>
                      <a:pt x="500" y="188"/>
                    </a:lnTo>
                    <a:lnTo>
                      <a:pt x="500" y="0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8" name="Freeform 3"/>
              <p:cNvSpPr>
                <a:spLocks noChangeArrowheads="1"/>
              </p:cNvSpPr>
              <p:nvPr/>
            </p:nvSpPr>
            <p:spPr bwMode="auto">
              <a:xfrm>
                <a:off x="6675438" y="4397375"/>
                <a:ext cx="203200" cy="192087"/>
              </a:xfrm>
              <a:custGeom>
                <a:avLst/>
                <a:gdLst/>
                <a:ahLst/>
                <a:cxnLst>
                  <a:cxn ang="0">
                    <a:pos x="281" y="0"/>
                  </a:cxn>
                  <a:cxn ang="0">
                    <a:pos x="281" y="0"/>
                  </a:cxn>
                  <a:cxn ang="0">
                    <a:pos x="0" y="282"/>
                  </a:cxn>
                  <a:cxn ang="0">
                    <a:pos x="281" y="532"/>
                  </a:cxn>
                  <a:cxn ang="0">
                    <a:pos x="562" y="282"/>
                  </a:cxn>
                  <a:cxn ang="0">
                    <a:pos x="281" y="0"/>
                  </a:cxn>
                  <a:cxn ang="0">
                    <a:pos x="281" y="438"/>
                  </a:cxn>
                  <a:cxn ang="0">
                    <a:pos x="281" y="438"/>
                  </a:cxn>
                  <a:cxn ang="0">
                    <a:pos x="125" y="282"/>
                  </a:cxn>
                  <a:cxn ang="0">
                    <a:pos x="281" y="94"/>
                  </a:cxn>
                  <a:cxn ang="0">
                    <a:pos x="437" y="282"/>
                  </a:cxn>
                  <a:cxn ang="0">
                    <a:pos x="281" y="438"/>
                  </a:cxn>
                </a:cxnLst>
                <a:rect l="0" t="0" r="r" b="b"/>
                <a:pathLst>
                  <a:path w="563" h="533">
                    <a:moveTo>
                      <a:pt x="281" y="0"/>
                    </a:moveTo>
                    <a:lnTo>
                      <a:pt x="281" y="0"/>
                    </a:lnTo>
                    <a:cubicBezTo>
                      <a:pt x="125" y="0"/>
                      <a:pt x="0" y="125"/>
                      <a:pt x="0" y="282"/>
                    </a:cubicBezTo>
                    <a:cubicBezTo>
                      <a:pt x="0" y="407"/>
                      <a:pt x="125" y="532"/>
                      <a:pt x="281" y="532"/>
                    </a:cubicBezTo>
                    <a:cubicBezTo>
                      <a:pt x="437" y="532"/>
                      <a:pt x="562" y="407"/>
                      <a:pt x="562" y="282"/>
                    </a:cubicBezTo>
                    <a:cubicBezTo>
                      <a:pt x="562" y="125"/>
                      <a:pt x="437" y="0"/>
                      <a:pt x="281" y="0"/>
                    </a:cubicBezTo>
                    <a:close/>
                    <a:moveTo>
                      <a:pt x="281" y="438"/>
                    </a:moveTo>
                    <a:lnTo>
                      <a:pt x="281" y="438"/>
                    </a:lnTo>
                    <a:cubicBezTo>
                      <a:pt x="188" y="438"/>
                      <a:pt x="125" y="344"/>
                      <a:pt x="125" y="282"/>
                    </a:cubicBezTo>
                    <a:cubicBezTo>
                      <a:pt x="125" y="188"/>
                      <a:pt x="188" y="94"/>
                      <a:pt x="281" y="94"/>
                    </a:cubicBezTo>
                    <a:cubicBezTo>
                      <a:pt x="374" y="94"/>
                      <a:pt x="437" y="188"/>
                      <a:pt x="437" y="282"/>
                    </a:cubicBezTo>
                    <a:cubicBezTo>
                      <a:pt x="437" y="344"/>
                      <a:pt x="374" y="438"/>
                      <a:pt x="281" y="438"/>
                    </a:cubicBezTo>
                    <a:close/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9" name="Freeform 4"/>
              <p:cNvSpPr>
                <a:spLocks noChangeArrowheads="1"/>
              </p:cNvSpPr>
              <p:nvPr/>
            </p:nvSpPr>
            <p:spPr bwMode="auto">
              <a:xfrm>
                <a:off x="7215188" y="3914775"/>
                <a:ext cx="674687" cy="57150"/>
              </a:xfrm>
              <a:custGeom>
                <a:avLst/>
                <a:gdLst/>
                <a:ahLst/>
                <a:cxnLst>
                  <a:cxn ang="0">
                    <a:pos x="1688" y="0"/>
                  </a:cxn>
                  <a:cxn ang="0">
                    <a:pos x="1688" y="0"/>
                  </a:cxn>
                  <a:cxn ang="0">
                    <a:pos x="188" y="0"/>
                  </a:cxn>
                  <a:cxn ang="0">
                    <a:pos x="0" y="156"/>
                  </a:cxn>
                  <a:cxn ang="0">
                    <a:pos x="1875" y="156"/>
                  </a:cxn>
                  <a:cxn ang="0">
                    <a:pos x="1688" y="0"/>
                  </a:cxn>
                </a:cxnLst>
                <a:rect l="0" t="0" r="r" b="b"/>
                <a:pathLst>
                  <a:path w="1876" h="157">
                    <a:moveTo>
                      <a:pt x="1688" y="0"/>
                    </a:moveTo>
                    <a:lnTo>
                      <a:pt x="1688" y="0"/>
                    </a:lnTo>
                    <a:cubicBezTo>
                      <a:pt x="188" y="0"/>
                      <a:pt x="188" y="0"/>
                      <a:pt x="188" y="0"/>
                    </a:cubicBezTo>
                    <a:cubicBezTo>
                      <a:pt x="94" y="0"/>
                      <a:pt x="0" y="62"/>
                      <a:pt x="0" y="156"/>
                    </a:cubicBezTo>
                    <a:cubicBezTo>
                      <a:pt x="1875" y="156"/>
                      <a:pt x="1875" y="156"/>
                      <a:pt x="1875" y="156"/>
                    </a:cubicBezTo>
                    <a:cubicBezTo>
                      <a:pt x="1875" y="62"/>
                      <a:pt x="1781" y="0"/>
                      <a:pt x="1688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0" name="Freeform 5"/>
              <p:cNvSpPr>
                <a:spLocks noChangeArrowheads="1"/>
              </p:cNvSpPr>
              <p:nvPr/>
            </p:nvSpPr>
            <p:spPr bwMode="auto">
              <a:xfrm>
                <a:off x="5956300" y="4162425"/>
                <a:ext cx="1643063" cy="742950"/>
              </a:xfrm>
              <a:custGeom>
                <a:avLst/>
                <a:gdLst/>
                <a:ahLst/>
                <a:cxnLst>
                  <a:cxn ang="0">
                    <a:pos x="4312" y="125"/>
                  </a:cxn>
                  <a:cxn ang="0">
                    <a:pos x="1500" y="0"/>
                  </a:cxn>
                  <a:cxn ang="0">
                    <a:pos x="250" y="31"/>
                  </a:cxn>
                  <a:cxn ang="0">
                    <a:pos x="0" y="438"/>
                  </a:cxn>
                  <a:cxn ang="0">
                    <a:pos x="250" y="438"/>
                  </a:cxn>
                  <a:cxn ang="0">
                    <a:pos x="781" y="313"/>
                  </a:cxn>
                  <a:cxn ang="0">
                    <a:pos x="1469" y="843"/>
                  </a:cxn>
                  <a:cxn ang="0">
                    <a:pos x="969" y="1374"/>
                  </a:cxn>
                  <a:cxn ang="0">
                    <a:pos x="906" y="1937"/>
                  </a:cxn>
                  <a:cxn ang="0">
                    <a:pos x="1156" y="1937"/>
                  </a:cxn>
                  <a:cxn ang="0">
                    <a:pos x="1469" y="1374"/>
                  </a:cxn>
                  <a:cxn ang="0">
                    <a:pos x="1750" y="874"/>
                  </a:cxn>
                  <a:cxn ang="0">
                    <a:pos x="1750" y="999"/>
                  </a:cxn>
                  <a:cxn ang="0">
                    <a:pos x="2374" y="1468"/>
                  </a:cxn>
                  <a:cxn ang="0">
                    <a:pos x="2812" y="874"/>
                  </a:cxn>
                  <a:cxn ang="0">
                    <a:pos x="3030" y="1343"/>
                  </a:cxn>
                  <a:cxn ang="0">
                    <a:pos x="3405" y="1562"/>
                  </a:cxn>
                  <a:cxn ang="0">
                    <a:pos x="3530" y="2062"/>
                  </a:cxn>
                  <a:cxn ang="0">
                    <a:pos x="3655" y="1468"/>
                  </a:cxn>
                  <a:cxn ang="0">
                    <a:pos x="3218" y="1187"/>
                  </a:cxn>
                  <a:cxn ang="0">
                    <a:pos x="3780" y="313"/>
                  </a:cxn>
                  <a:cxn ang="0">
                    <a:pos x="4312" y="375"/>
                  </a:cxn>
                  <a:cxn ang="0">
                    <a:pos x="4437" y="562"/>
                  </a:cxn>
                  <a:cxn ang="0">
                    <a:pos x="4562" y="31"/>
                  </a:cxn>
                  <a:cxn ang="0">
                    <a:pos x="4312" y="125"/>
                  </a:cxn>
                  <a:cxn ang="0">
                    <a:pos x="1500" y="593"/>
                  </a:cxn>
                  <a:cxn ang="0">
                    <a:pos x="1500" y="250"/>
                  </a:cxn>
                  <a:cxn ang="0">
                    <a:pos x="1750" y="812"/>
                  </a:cxn>
                  <a:cxn ang="0">
                    <a:pos x="1750" y="250"/>
                  </a:cxn>
                  <a:cxn ang="0">
                    <a:pos x="2156" y="375"/>
                  </a:cxn>
                  <a:cxn ang="0">
                    <a:pos x="2624" y="999"/>
                  </a:cxn>
                  <a:cxn ang="0">
                    <a:pos x="2374" y="1280"/>
                  </a:cxn>
                  <a:cxn ang="0">
                    <a:pos x="1938" y="999"/>
                  </a:cxn>
                  <a:cxn ang="0">
                    <a:pos x="2188" y="562"/>
                  </a:cxn>
                  <a:cxn ang="0">
                    <a:pos x="2624" y="843"/>
                  </a:cxn>
                  <a:cxn ang="0">
                    <a:pos x="2405" y="375"/>
                  </a:cxn>
                  <a:cxn ang="0">
                    <a:pos x="2405" y="250"/>
                  </a:cxn>
                  <a:cxn ang="0">
                    <a:pos x="2812" y="812"/>
                  </a:cxn>
                  <a:cxn ang="0">
                    <a:pos x="3499" y="281"/>
                  </a:cxn>
                  <a:cxn ang="0">
                    <a:pos x="3062" y="593"/>
                  </a:cxn>
                  <a:cxn ang="0">
                    <a:pos x="3499" y="281"/>
                  </a:cxn>
                </a:cxnLst>
                <a:rect l="0" t="0" r="r" b="b"/>
                <a:pathLst>
                  <a:path w="4563" h="2063">
                    <a:moveTo>
                      <a:pt x="4312" y="125"/>
                    </a:moveTo>
                    <a:lnTo>
                      <a:pt x="4312" y="125"/>
                    </a:lnTo>
                    <a:cubicBezTo>
                      <a:pt x="3062" y="0"/>
                      <a:pt x="3062" y="0"/>
                      <a:pt x="3062" y="0"/>
                    </a:cubicBezTo>
                    <a:cubicBezTo>
                      <a:pt x="1500" y="0"/>
                      <a:pt x="1500" y="0"/>
                      <a:pt x="1500" y="0"/>
                    </a:cubicBezTo>
                    <a:cubicBezTo>
                      <a:pt x="250" y="125"/>
                      <a:pt x="250" y="125"/>
                      <a:pt x="250" y="125"/>
                    </a:cubicBezTo>
                    <a:cubicBezTo>
                      <a:pt x="250" y="31"/>
                      <a:pt x="250" y="31"/>
                      <a:pt x="25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438"/>
                      <a:pt x="0" y="438"/>
                      <a:pt x="0" y="438"/>
                    </a:cubicBezTo>
                    <a:cubicBezTo>
                      <a:pt x="0" y="500"/>
                      <a:pt x="63" y="562"/>
                      <a:pt x="125" y="562"/>
                    </a:cubicBezTo>
                    <a:cubicBezTo>
                      <a:pt x="188" y="562"/>
                      <a:pt x="250" y="500"/>
                      <a:pt x="250" y="438"/>
                    </a:cubicBezTo>
                    <a:cubicBezTo>
                      <a:pt x="250" y="375"/>
                      <a:pt x="250" y="375"/>
                      <a:pt x="250" y="375"/>
                    </a:cubicBezTo>
                    <a:cubicBezTo>
                      <a:pt x="781" y="313"/>
                      <a:pt x="781" y="313"/>
                      <a:pt x="781" y="313"/>
                    </a:cubicBezTo>
                    <a:lnTo>
                      <a:pt x="781" y="313"/>
                    </a:lnTo>
                    <a:cubicBezTo>
                      <a:pt x="1469" y="843"/>
                      <a:pt x="1469" y="843"/>
                      <a:pt x="1469" y="843"/>
                    </a:cubicBezTo>
                    <a:cubicBezTo>
                      <a:pt x="1344" y="1187"/>
                      <a:pt x="1344" y="1187"/>
                      <a:pt x="1344" y="1187"/>
                    </a:cubicBezTo>
                    <a:cubicBezTo>
                      <a:pt x="969" y="1374"/>
                      <a:pt x="969" y="1374"/>
                      <a:pt x="969" y="1374"/>
                    </a:cubicBezTo>
                    <a:cubicBezTo>
                      <a:pt x="938" y="1374"/>
                      <a:pt x="906" y="1437"/>
                      <a:pt x="906" y="1468"/>
                    </a:cubicBezTo>
                    <a:cubicBezTo>
                      <a:pt x="906" y="1937"/>
                      <a:pt x="906" y="1937"/>
                      <a:pt x="906" y="1937"/>
                    </a:cubicBezTo>
                    <a:cubicBezTo>
                      <a:pt x="906" y="1999"/>
                      <a:pt x="969" y="2062"/>
                      <a:pt x="1031" y="2062"/>
                    </a:cubicBezTo>
                    <a:cubicBezTo>
                      <a:pt x="1094" y="2062"/>
                      <a:pt x="1156" y="1999"/>
                      <a:pt x="1156" y="1937"/>
                    </a:cubicBezTo>
                    <a:cubicBezTo>
                      <a:pt x="1156" y="1562"/>
                      <a:pt x="1156" y="1562"/>
                      <a:pt x="1156" y="1562"/>
                    </a:cubicBezTo>
                    <a:cubicBezTo>
                      <a:pt x="1469" y="1374"/>
                      <a:pt x="1469" y="1374"/>
                      <a:pt x="1469" y="1374"/>
                    </a:cubicBezTo>
                    <a:cubicBezTo>
                      <a:pt x="1500" y="1374"/>
                      <a:pt x="1500" y="1343"/>
                      <a:pt x="1531" y="1343"/>
                    </a:cubicBezTo>
                    <a:cubicBezTo>
                      <a:pt x="1750" y="874"/>
                      <a:pt x="1750" y="874"/>
                      <a:pt x="1750" y="874"/>
                    </a:cubicBezTo>
                    <a:lnTo>
                      <a:pt x="1750" y="874"/>
                    </a:lnTo>
                    <a:cubicBezTo>
                      <a:pt x="1750" y="999"/>
                      <a:pt x="1750" y="999"/>
                      <a:pt x="1750" y="999"/>
                    </a:cubicBezTo>
                    <a:cubicBezTo>
                      <a:pt x="1750" y="1249"/>
                      <a:pt x="1938" y="1468"/>
                      <a:pt x="2188" y="1468"/>
                    </a:cubicBezTo>
                    <a:cubicBezTo>
                      <a:pt x="2374" y="1468"/>
                      <a:pt x="2374" y="1468"/>
                      <a:pt x="2374" y="1468"/>
                    </a:cubicBezTo>
                    <a:cubicBezTo>
                      <a:pt x="2624" y="1468"/>
                      <a:pt x="2812" y="1249"/>
                      <a:pt x="2812" y="999"/>
                    </a:cubicBezTo>
                    <a:cubicBezTo>
                      <a:pt x="2812" y="874"/>
                      <a:pt x="2812" y="874"/>
                      <a:pt x="2812" y="874"/>
                    </a:cubicBezTo>
                    <a:lnTo>
                      <a:pt x="2812" y="874"/>
                    </a:lnTo>
                    <a:cubicBezTo>
                      <a:pt x="3030" y="1343"/>
                      <a:pt x="3030" y="1343"/>
                      <a:pt x="3030" y="1343"/>
                    </a:cubicBezTo>
                    <a:cubicBezTo>
                      <a:pt x="3062" y="1343"/>
                      <a:pt x="3062" y="1374"/>
                      <a:pt x="3093" y="1374"/>
                    </a:cubicBezTo>
                    <a:cubicBezTo>
                      <a:pt x="3405" y="1562"/>
                      <a:pt x="3405" y="1562"/>
                      <a:pt x="3405" y="1562"/>
                    </a:cubicBezTo>
                    <a:cubicBezTo>
                      <a:pt x="3405" y="1937"/>
                      <a:pt x="3405" y="1937"/>
                      <a:pt x="3405" y="1937"/>
                    </a:cubicBezTo>
                    <a:cubicBezTo>
                      <a:pt x="3405" y="1999"/>
                      <a:pt x="3468" y="2062"/>
                      <a:pt x="3530" y="2062"/>
                    </a:cubicBezTo>
                    <a:cubicBezTo>
                      <a:pt x="3593" y="2062"/>
                      <a:pt x="3655" y="1999"/>
                      <a:pt x="3655" y="1937"/>
                    </a:cubicBezTo>
                    <a:cubicBezTo>
                      <a:pt x="3655" y="1468"/>
                      <a:pt x="3655" y="1468"/>
                      <a:pt x="3655" y="1468"/>
                    </a:cubicBezTo>
                    <a:cubicBezTo>
                      <a:pt x="3655" y="1437"/>
                      <a:pt x="3624" y="1374"/>
                      <a:pt x="3593" y="1374"/>
                    </a:cubicBezTo>
                    <a:cubicBezTo>
                      <a:pt x="3218" y="1187"/>
                      <a:pt x="3218" y="1187"/>
                      <a:pt x="3218" y="1187"/>
                    </a:cubicBezTo>
                    <a:cubicBezTo>
                      <a:pt x="3093" y="843"/>
                      <a:pt x="3093" y="843"/>
                      <a:pt x="3093" y="843"/>
                    </a:cubicBezTo>
                    <a:cubicBezTo>
                      <a:pt x="3780" y="313"/>
                      <a:pt x="3780" y="313"/>
                      <a:pt x="3780" y="313"/>
                    </a:cubicBezTo>
                    <a:lnTo>
                      <a:pt x="3780" y="313"/>
                    </a:lnTo>
                    <a:cubicBezTo>
                      <a:pt x="4312" y="375"/>
                      <a:pt x="4312" y="375"/>
                      <a:pt x="4312" y="375"/>
                    </a:cubicBezTo>
                    <a:cubicBezTo>
                      <a:pt x="4312" y="438"/>
                      <a:pt x="4312" y="438"/>
                      <a:pt x="4312" y="438"/>
                    </a:cubicBezTo>
                    <a:cubicBezTo>
                      <a:pt x="4312" y="500"/>
                      <a:pt x="4374" y="562"/>
                      <a:pt x="4437" y="562"/>
                    </a:cubicBezTo>
                    <a:cubicBezTo>
                      <a:pt x="4499" y="562"/>
                      <a:pt x="4562" y="500"/>
                      <a:pt x="4562" y="438"/>
                    </a:cubicBezTo>
                    <a:cubicBezTo>
                      <a:pt x="4562" y="31"/>
                      <a:pt x="4562" y="31"/>
                      <a:pt x="4562" y="31"/>
                    </a:cubicBezTo>
                    <a:cubicBezTo>
                      <a:pt x="4312" y="31"/>
                      <a:pt x="4312" y="31"/>
                      <a:pt x="4312" y="31"/>
                    </a:cubicBezTo>
                    <a:lnTo>
                      <a:pt x="4312" y="125"/>
                    </a:lnTo>
                    <a:close/>
                    <a:moveTo>
                      <a:pt x="1500" y="593"/>
                    </a:moveTo>
                    <a:lnTo>
                      <a:pt x="1500" y="593"/>
                    </a:lnTo>
                    <a:cubicBezTo>
                      <a:pt x="1063" y="281"/>
                      <a:pt x="1063" y="281"/>
                      <a:pt x="1063" y="281"/>
                    </a:cubicBezTo>
                    <a:cubicBezTo>
                      <a:pt x="1500" y="250"/>
                      <a:pt x="1500" y="250"/>
                      <a:pt x="1500" y="250"/>
                    </a:cubicBezTo>
                    <a:lnTo>
                      <a:pt x="1500" y="593"/>
                    </a:lnTo>
                    <a:close/>
                    <a:moveTo>
                      <a:pt x="1750" y="812"/>
                    </a:moveTo>
                    <a:lnTo>
                      <a:pt x="1750" y="812"/>
                    </a:lnTo>
                    <a:cubicBezTo>
                      <a:pt x="1750" y="250"/>
                      <a:pt x="1750" y="250"/>
                      <a:pt x="1750" y="250"/>
                    </a:cubicBezTo>
                    <a:cubicBezTo>
                      <a:pt x="2156" y="250"/>
                      <a:pt x="2156" y="250"/>
                      <a:pt x="2156" y="250"/>
                    </a:cubicBezTo>
                    <a:cubicBezTo>
                      <a:pt x="2156" y="375"/>
                      <a:pt x="2156" y="375"/>
                      <a:pt x="2156" y="375"/>
                    </a:cubicBezTo>
                    <a:cubicBezTo>
                      <a:pt x="1938" y="406"/>
                      <a:pt x="1750" y="593"/>
                      <a:pt x="1750" y="812"/>
                    </a:cubicBezTo>
                    <a:close/>
                    <a:moveTo>
                      <a:pt x="2624" y="999"/>
                    </a:moveTo>
                    <a:lnTo>
                      <a:pt x="2624" y="999"/>
                    </a:lnTo>
                    <a:cubicBezTo>
                      <a:pt x="2624" y="1155"/>
                      <a:pt x="2499" y="1280"/>
                      <a:pt x="2374" y="1280"/>
                    </a:cubicBezTo>
                    <a:cubicBezTo>
                      <a:pt x="2188" y="1280"/>
                      <a:pt x="2188" y="1280"/>
                      <a:pt x="2188" y="1280"/>
                    </a:cubicBezTo>
                    <a:cubicBezTo>
                      <a:pt x="2031" y="1280"/>
                      <a:pt x="1938" y="1155"/>
                      <a:pt x="1938" y="999"/>
                    </a:cubicBezTo>
                    <a:cubicBezTo>
                      <a:pt x="1938" y="843"/>
                      <a:pt x="1938" y="843"/>
                      <a:pt x="1938" y="843"/>
                    </a:cubicBezTo>
                    <a:cubicBezTo>
                      <a:pt x="1938" y="687"/>
                      <a:pt x="2031" y="562"/>
                      <a:pt x="2188" y="562"/>
                    </a:cubicBezTo>
                    <a:cubicBezTo>
                      <a:pt x="2374" y="562"/>
                      <a:pt x="2374" y="562"/>
                      <a:pt x="2374" y="562"/>
                    </a:cubicBezTo>
                    <a:cubicBezTo>
                      <a:pt x="2499" y="562"/>
                      <a:pt x="2624" y="687"/>
                      <a:pt x="2624" y="843"/>
                    </a:cubicBezTo>
                    <a:lnTo>
                      <a:pt x="2624" y="999"/>
                    </a:lnTo>
                    <a:close/>
                    <a:moveTo>
                      <a:pt x="2405" y="375"/>
                    </a:moveTo>
                    <a:lnTo>
                      <a:pt x="2405" y="375"/>
                    </a:lnTo>
                    <a:cubicBezTo>
                      <a:pt x="2405" y="250"/>
                      <a:pt x="2405" y="250"/>
                      <a:pt x="2405" y="250"/>
                    </a:cubicBezTo>
                    <a:cubicBezTo>
                      <a:pt x="2812" y="250"/>
                      <a:pt x="2812" y="250"/>
                      <a:pt x="2812" y="250"/>
                    </a:cubicBezTo>
                    <a:cubicBezTo>
                      <a:pt x="2812" y="812"/>
                      <a:pt x="2812" y="812"/>
                      <a:pt x="2812" y="812"/>
                    </a:cubicBezTo>
                    <a:cubicBezTo>
                      <a:pt x="2812" y="593"/>
                      <a:pt x="2624" y="406"/>
                      <a:pt x="2405" y="375"/>
                    </a:cubicBezTo>
                    <a:close/>
                    <a:moveTo>
                      <a:pt x="3499" y="281"/>
                    </a:moveTo>
                    <a:lnTo>
                      <a:pt x="3499" y="281"/>
                    </a:lnTo>
                    <a:cubicBezTo>
                      <a:pt x="3062" y="593"/>
                      <a:pt x="3062" y="593"/>
                      <a:pt x="3062" y="593"/>
                    </a:cubicBezTo>
                    <a:cubicBezTo>
                      <a:pt x="3062" y="250"/>
                      <a:pt x="3062" y="250"/>
                      <a:pt x="3062" y="250"/>
                    </a:cubicBezTo>
                    <a:lnTo>
                      <a:pt x="3499" y="281"/>
                    </a:lnTo>
                    <a:close/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1" name="Freeform 6"/>
              <p:cNvSpPr>
                <a:spLocks noChangeArrowheads="1"/>
              </p:cNvSpPr>
              <p:nvPr/>
            </p:nvSpPr>
            <p:spPr bwMode="auto">
              <a:xfrm>
                <a:off x="7462838" y="4038600"/>
                <a:ext cx="180975" cy="68262"/>
              </a:xfrm>
              <a:custGeom>
                <a:avLst/>
                <a:gdLst/>
                <a:ahLst/>
                <a:cxnLst>
                  <a:cxn ang="0">
                    <a:pos x="0" y="188"/>
                  </a:cxn>
                  <a:cxn ang="0">
                    <a:pos x="500" y="188"/>
                  </a:cxn>
                  <a:cxn ang="0">
                    <a:pos x="500" y="0"/>
                  </a:cxn>
                  <a:cxn ang="0">
                    <a:pos x="0" y="0"/>
                  </a:cxn>
                  <a:cxn ang="0">
                    <a:pos x="0" y="188"/>
                  </a:cxn>
                </a:cxnLst>
                <a:rect l="0" t="0" r="r" b="b"/>
                <a:pathLst>
                  <a:path w="501" h="189">
                    <a:moveTo>
                      <a:pt x="0" y="188"/>
                    </a:moveTo>
                    <a:lnTo>
                      <a:pt x="500" y="188"/>
                    </a:lnTo>
                    <a:lnTo>
                      <a:pt x="500" y="0"/>
                    </a:lnTo>
                    <a:lnTo>
                      <a:pt x="0" y="0"/>
                    </a:lnTo>
                    <a:lnTo>
                      <a:pt x="0" y="188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2" name="Ryhmä 151"/>
            <p:cNvGrpSpPr/>
            <p:nvPr/>
          </p:nvGrpSpPr>
          <p:grpSpPr>
            <a:xfrm>
              <a:off x="662175" y="2171967"/>
              <a:ext cx="1730608" cy="649240"/>
              <a:chOff x="8356403" y="4066924"/>
              <a:chExt cx="1316037" cy="493713"/>
            </a:xfrm>
            <a:solidFill>
              <a:schemeClr val="bg1"/>
            </a:solidFill>
          </p:grpSpPr>
          <p:sp>
            <p:nvSpPr>
              <p:cNvPr id="153" name="Freeform 37"/>
              <p:cNvSpPr>
                <a:spLocks noChangeArrowheads="1"/>
              </p:cNvSpPr>
              <p:nvPr/>
            </p:nvSpPr>
            <p:spPr bwMode="auto">
              <a:xfrm>
                <a:off x="9559728" y="4224087"/>
                <a:ext cx="79375" cy="190500"/>
              </a:xfrm>
              <a:custGeom>
                <a:avLst/>
                <a:gdLst>
                  <a:gd name="T0" fmla="*/ 63 w 220"/>
                  <a:gd name="T1" fmla="*/ 530 h 531"/>
                  <a:gd name="T2" fmla="*/ 63 w 220"/>
                  <a:gd name="T3" fmla="*/ 530 h 531"/>
                  <a:gd name="T4" fmla="*/ 219 w 220"/>
                  <a:gd name="T5" fmla="*/ 530 h 531"/>
                  <a:gd name="T6" fmla="*/ 188 w 220"/>
                  <a:gd name="T7" fmla="*/ 94 h 531"/>
                  <a:gd name="T8" fmla="*/ 94 w 220"/>
                  <a:gd name="T9" fmla="*/ 0 h 531"/>
                  <a:gd name="T10" fmla="*/ 0 w 220"/>
                  <a:gd name="T11" fmla="*/ 0 h 531"/>
                  <a:gd name="T12" fmla="*/ 63 w 220"/>
                  <a:gd name="T13" fmla="*/ 530 h 5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0" h="531">
                    <a:moveTo>
                      <a:pt x="63" y="530"/>
                    </a:moveTo>
                    <a:lnTo>
                      <a:pt x="63" y="530"/>
                    </a:lnTo>
                    <a:cubicBezTo>
                      <a:pt x="94" y="530"/>
                      <a:pt x="219" y="530"/>
                      <a:pt x="219" y="530"/>
                    </a:cubicBezTo>
                    <a:cubicBezTo>
                      <a:pt x="219" y="530"/>
                      <a:pt x="219" y="125"/>
                      <a:pt x="188" y="94"/>
                    </a:cubicBezTo>
                    <a:cubicBezTo>
                      <a:pt x="188" y="62"/>
                      <a:pt x="157" y="0"/>
                      <a:pt x="94" y="0"/>
                    </a:cubicBezTo>
                    <a:cubicBezTo>
                      <a:pt x="63" y="0"/>
                      <a:pt x="0" y="0"/>
                      <a:pt x="0" y="0"/>
                    </a:cubicBezTo>
                    <a:cubicBezTo>
                      <a:pt x="63" y="0"/>
                      <a:pt x="63" y="311"/>
                      <a:pt x="63" y="53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" name="Freeform 38"/>
              <p:cNvSpPr>
                <a:spLocks noChangeArrowheads="1"/>
              </p:cNvSpPr>
              <p:nvPr/>
            </p:nvSpPr>
            <p:spPr bwMode="auto">
              <a:xfrm>
                <a:off x="8558015" y="4190749"/>
                <a:ext cx="11113" cy="23813"/>
              </a:xfrm>
              <a:custGeom>
                <a:avLst/>
                <a:gdLst>
                  <a:gd name="T0" fmla="*/ 31 w 32"/>
                  <a:gd name="T1" fmla="*/ 0 h 64"/>
                  <a:gd name="T2" fmla="*/ 0 w 32"/>
                  <a:gd name="T3" fmla="*/ 0 h 64"/>
                  <a:gd name="T4" fmla="*/ 0 w 32"/>
                  <a:gd name="T5" fmla="*/ 63 h 64"/>
                  <a:gd name="T6" fmla="*/ 31 w 32"/>
                  <a:gd name="T7" fmla="*/ 63 h 64"/>
                  <a:gd name="T8" fmla="*/ 31 w 32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64">
                    <a:moveTo>
                      <a:pt x="31" y="0"/>
                    </a:moveTo>
                    <a:lnTo>
                      <a:pt x="0" y="0"/>
                    </a:lnTo>
                    <a:lnTo>
                      <a:pt x="0" y="63"/>
                    </a:lnTo>
                    <a:lnTo>
                      <a:pt x="31" y="63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5" name="Freeform 39"/>
              <p:cNvSpPr>
                <a:spLocks noChangeArrowheads="1"/>
              </p:cNvSpPr>
              <p:nvPr/>
            </p:nvSpPr>
            <p:spPr bwMode="auto">
              <a:xfrm>
                <a:off x="8581828" y="4190749"/>
                <a:ext cx="11112" cy="23813"/>
              </a:xfrm>
              <a:custGeom>
                <a:avLst/>
                <a:gdLst>
                  <a:gd name="T0" fmla="*/ 31 w 32"/>
                  <a:gd name="T1" fmla="*/ 0 h 64"/>
                  <a:gd name="T2" fmla="*/ 0 w 32"/>
                  <a:gd name="T3" fmla="*/ 0 h 64"/>
                  <a:gd name="T4" fmla="*/ 0 w 32"/>
                  <a:gd name="T5" fmla="*/ 63 h 64"/>
                  <a:gd name="T6" fmla="*/ 31 w 32"/>
                  <a:gd name="T7" fmla="*/ 63 h 64"/>
                  <a:gd name="T8" fmla="*/ 31 w 32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64">
                    <a:moveTo>
                      <a:pt x="31" y="0"/>
                    </a:moveTo>
                    <a:lnTo>
                      <a:pt x="0" y="0"/>
                    </a:lnTo>
                    <a:lnTo>
                      <a:pt x="0" y="63"/>
                    </a:lnTo>
                    <a:lnTo>
                      <a:pt x="31" y="63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6" name="Freeform 40"/>
              <p:cNvSpPr>
                <a:spLocks noChangeArrowheads="1"/>
              </p:cNvSpPr>
              <p:nvPr/>
            </p:nvSpPr>
            <p:spPr bwMode="auto">
              <a:xfrm>
                <a:off x="8604053" y="4190749"/>
                <a:ext cx="11112" cy="23813"/>
              </a:xfrm>
              <a:custGeom>
                <a:avLst/>
                <a:gdLst>
                  <a:gd name="T0" fmla="*/ 31 w 32"/>
                  <a:gd name="T1" fmla="*/ 0 h 64"/>
                  <a:gd name="T2" fmla="*/ 0 w 32"/>
                  <a:gd name="T3" fmla="*/ 0 h 64"/>
                  <a:gd name="T4" fmla="*/ 0 w 32"/>
                  <a:gd name="T5" fmla="*/ 63 h 64"/>
                  <a:gd name="T6" fmla="*/ 31 w 32"/>
                  <a:gd name="T7" fmla="*/ 63 h 64"/>
                  <a:gd name="T8" fmla="*/ 31 w 32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64">
                    <a:moveTo>
                      <a:pt x="31" y="0"/>
                    </a:moveTo>
                    <a:lnTo>
                      <a:pt x="0" y="0"/>
                    </a:lnTo>
                    <a:lnTo>
                      <a:pt x="0" y="63"/>
                    </a:lnTo>
                    <a:lnTo>
                      <a:pt x="31" y="63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7" name="Freeform 41"/>
              <p:cNvSpPr>
                <a:spLocks noChangeArrowheads="1"/>
              </p:cNvSpPr>
              <p:nvPr/>
            </p:nvSpPr>
            <p:spPr bwMode="auto">
              <a:xfrm>
                <a:off x="8626278" y="4190749"/>
                <a:ext cx="944562" cy="23813"/>
              </a:xfrm>
              <a:custGeom>
                <a:avLst/>
                <a:gdLst>
                  <a:gd name="T0" fmla="*/ 1655 w 2625"/>
                  <a:gd name="T1" fmla="*/ 63 h 64"/>
                  <a:gd name="T2" fmla="*/ 2624 w 2625"/>
                  <a:gd name="T3" fmla="*/ 63 h 64"/>
                  <a:gd name="T4" fmla="*/ 2530 w 2625"/>
                  <a:gd name="T5" fmla="*/ 31 h 64"/>
                  <a:gd name="T6" fmla="*/ 1999 w 2625"/>
                  <a:gd name="T7" fmla="*/ 0 h 64"/>
                  <a:gd name="T8" fmla="*/ 0 w 2625"/>
                  <a:gd name="T9" fmla="*/ 0 h 64"/>
                  <a:gd name="T10" fmla="*/ 0 w 2625"/>
                  <a:gd name="T11" fmla="*/ 63 h 64"/>
                  <a:gd name="T12" fmla="*/ 687 w 2625"/>
                  <a:gd name="T13" fmla="*/ 63 h 64"/>
                  <a:gd name="T14" fmla="*/ 1655 w 2625"/>
                  <a:gd name="T15" fmla="*/ 6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25" h="64">
                    <a:moveTo>
                      <a:pt x="1655" y="63"/>
                    </a:moveTo>
                    <a:lnTo>
                      <a:pt x="2624" y="63"/>
                    </a:lnTo>
                    <a:lnTo>
                      <a:pt x="2530" y="31"/>
                    </a:lnTo>
                    <a:lnTo>
                      <a:pt x="1999" y="0"/>
                    </a:lnTo>
                    <a:lnTo>
                      <a:pt x="0" y="0"/>
                    </a:lnTo>
                    <a:lnTo>
                      <a:pt x="0" y="63"/>
                    </a:lnTo>
                    <a:lnTo>
                      <a:pt x="687" y="63"/>
                    </a:lnTo>
                    <a:lnTo>
                      <a:pt x="1655" y="63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8" name="Freeform 42"/>
              <p:cNvSpPr>
                <a:spLocks noChangeArrowheads="1"/>
              </p:cNvSpPr>
              <p:nvPr/>
            </p:nvSpPr>
            <p:spPr bwMode="auto">
              <a:xfrm>
                <a:off x="8951715" y="4459037"/>
                <a:ext cx="112713" cy="46037"/>
              </a:xfrm>
              <a:custGeom>
                <a:avLst/>
                <a:gdLst>
                  <a:gd name="T0" fmla="*/ 0 w 312"/>
                  <a:gd name="T1" fmla="*/ 94 h 126"/>
                  <a:gd name="T2" fmla="*/ 0 w 312"/>
                  <a:gd name="T3" fmla="*/ 94 h 126"/>
                  <a:gd name="T4" fmla="*/ 31 w 312"/>
                  <a:gd name="T5" fmla="*/ 125 h 126"/>
                  <a:gd name="T6" fmla="*/ 280 w 312"/>
                  <a:gd name="T7" fmla="*/ 125 h 126"/>
                  <a:gd name="T8" fmla="*/ 311 w 312"/>
                  <a:gd name="T9" fmla="*/ 94 h 126"/>
                  <a:gd name="T10" fmla="*/ 311 w 312"/>
                  <a:gd name="T11" fmla="*/ 0 h 126"/>
                  <a:gd name="T12" fmla="*/ 0 w 312"/>
                  <a:gd name="T13" fmla="*/ 0 h 126"/>
                  <a:gd name="T14" fmla="*/ 0 w 312"/>
                  <a:gd name="T15" fmla="*/ 9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2" h="126">
                    <a:moveTo>
                      <a:pt x="0" y="94"/>
                    </a:moveTo>
                    <a:lnTo>
                      <a:pt x="0" y="94"/>
                    </a:lnTo>
                    <a:cubicBezTo>
                      <a:pt x="0" y="125"/>
                      <a:pt x="0" y="125"/>
                      <a:pt x="31" y="125"/>
                    </a:cubicBezTo>
                    <a:cubicBezTo>
                      <a:pt x="280" y="125"/>
                      <a:pt x="280" y="125"/>
                      <a:pt x="280" y="125"/>
                    </a:cubicBezTo>
                    <a:cubicBezTo>
                      <a:pt x="280" y="125"/>
                      <a:pt x="311" y="125"/>
                      <a:pt x="311" y="94"/>
                    </a:cubicBezTo>
                    <a:cubicBezTo>
                      <a:pt x="311" y="0"/>
                      <a:pt x="311" y="0"/>
                      <a:pt x="31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94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9" name="Freeform 43"/>
              <p:cNvSpPr>
                <a:spLocks noChangeArrowheads="1"/>
              </p:cNvSpPr>
              <p:nvPr/>
            </p:nvSpPr>
            <p:spPr bwMode="auto">
              <a:xfrm>
                <a:off x="9413678" y="4459037"/>
                <a:ext cx="123825" cy="46037"/>
              </a:xfrm>
              <a:custGeom>
                <a:avLst/>
                <a:gdLst>
                  <a:gd name="T0" fmla="*/ 0 w 345"/>
                  <a:gd name="T1" fmla="*/ 94 h 126"/>
                  <a:gd name="T2" fmla="*/ 0 w 345"/>
                  <a:gd name="T3" fmla="*/ 94 h 126"/>
                  <a:gd name="T4" fmla="*/ 31 w 345"/>
                  <a:gd name="T5" fmla="*/ 125 h 126"/>
                  <a:gd name="T6" fmla="*/ 313 w 345"/>
                  <a:gd name="T7" fmla="*/ 125 h 126"/>
                  <a:gd name="T8" fmla="*/ 344 w 345"/>
                  <a:gd name="T9" fmla="*/ 94 h 126"/>
                  <a:gd name="T10" fmla="*/ 344 w 345"/>
                  <a:gd name="T11" fmla="*/ 0 h 126"/>
                  <a:gd name="T12" fmla="*/ 0 w 345"/>
                  <a:gd name="T13" fmla="*/ 0 h 126"/>
                  <a:gd name="T14" fmla="*/ 0 w 345"/>
                  <a:gd name="T15" fmla="*/ 9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5" h="126">
                    <a:moveTo>
                      <a:pt x="0" y="94"/>
                    </a:moveTo>
                    <a:lnTo>
                      <a:pt x="0" y="94"/>
                    </a:lnTo>
                    <a:cubicBezTo>
                      <a:pt x="0" y="125"/>
                      <a:pt x="0" y="125"/>
                      <a:pt x="31" y="125"/>
                    </a:cubicBezTo>
                    <a:cubicBezTo>
                      <a:pt x="313" y="125"/>
                      <a:pt x="313" y="125"/>
                      <a:pt x="313" y="125"/>
                    </a:cubicBezTo>
                    <a:cubicBezTo>
                      <a:pt x="313" y="125"/>
                      <a:pt x="344" y="125"/>
                      <a:pt x="344" y="94"/>
                    </a:cubicBezTo>
                    <a:cubicBezTo>
                      <a:pt x="344" y="0"/>
                      <a:pt x="344" y="0"/>
                      <a:pt x="344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94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0" name="Freeform 44"/>
              <p:cNvSpPr>
                <a:spLocks noChangeArrowheads="1"/>
              </p:cNvSpPr>
              <p:nvPr/>
            </p:nvSpPr>
            <p:spPr bwMode="auto">
              <a:xfrm>
                <a:off x="8827890" y="4459037"/>
                <a:ext cx="101600" cy="46037"/>
              </a:xfrm>
              <a:custGeom>
                <a:avLst/>
                <a:gdLst>
                  <a:gd name="T0" fmla="*/ 0 w 282"/>
                  <a:gd name="T1" fmla="*/ 0 h 126"/>
                  <a:gd name="T2" fmla="*/ 0 w 282"/>
                  <a:gd name="T3" fmla="*/ 0 h 126"/>
                  <a:gd name="T4" fmla="*/ 0 w 282"/>
                  <a:gd name="T5" fmla="*/ 94 h 126"/>
                  <a:gd name="T6" fmla="*/ 31 w 282"/>
                  <a:gd name="T7" fmla="*/ 125 h 126"/>
                  <a:gd name="T8" fmla="*/ 250 w 282"/>
                  <a:gd name="T9" fmla="*/ 125 h 126"/>
                  <a:gd name="T10" fmla="*/ 281 w 282"/>
                  <a:gd name="T11" fmla="*/ 94 h 126"/>
                  <a:gd name="T12" fmla="*/ 281 w 282"/>
                  <a:gd name="T13" fmla="*/ 0 h 126"/>
                  <a:gd name="T14" fmla="*/ 125 w 282"/>
                  <a:gd name="T15" fmla="*/ 0 h 126"/>
                  <a:gd name="T16" fmla="*/ 0 w 282"/>
                  <a:gd name="T1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2" h="126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94"/>
                      <a:pt x="0" y="94"/>
                      <a:pt x="0" y="94"/>
                    </a:cubicBezTo>
                    <a:cubicBezTo>
                      <a:pt x="0" y="125"/>
                      <a:pt x="0" y="125"/>
                      <a:pt x="31" y="125"/>
                    </a:cubicBezTo>
                    <a:cubicBezTo>
                      <a:pt x="250" y="125"/>
                      <a:pt x="250" y="125"/>
                      <a:pt x="250" y="125"/>
                    </a:cubicBezTo>
                    <a:cubicBezTo>
                      <a:pt x="281" y="125"/>
                      <a:pt x="281" y="125"/>
                      <a:pt x="281" y="94"/>
                    </a:cubicBezTo>
                    <a:cubicBezTo>
                      <a:pt x="281" y="0"/>
                      <a:pt x="281" y="0"/>
                      <a:pt x="281" y="0"/>
                    </a:cubicBezTo>
                    <a:cubicBezTo>
                      <a:pt x="125" y="0"/>
                      <a:pt x="125" y="0"/>
                      <a:pt x="125" y="0"/>
                    </a:cubicBez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1" name="Freeform 45"/>
              <p:cNvSpPr>
                <a:spLocks noChangeArrowheads="1"/>
              </p:cNvSpPr>
              <p:nvPr/>
            </p:nvSpPr>
            <p:spPr bwMode="auto">
              <a:xfrm>
                <a:off x="9019978" y="4066924"/>
                <a:ext cx="293687" cy="112713"/>
              </a:xfrm>
              <a:custGeom>
                <a:avLst/>
                <a:gdLst>
                  <a:gd name="T0" fmla="*/ 63 w 814"/>
                  <a:gd name="T1" fmla="*/ 94 h 314"/>
                  <a:gd name="T2" fmla="*/ 63 w 814"/>
                  <a:gd name="T3" fmla="*/ 94 h 314"/>
                  <a:gd name="T4" fmla="*/ 63 w 814"/>
                  <a:gd name="T5" fmla="*/ 125 h 314"/>
                  <a:gd name="T6" fmla="*/ 282 w 814"/>
                  <a:gd name="T7" fmla="*/ 125 h 314"/>
                  <a:gd name="T8" fmla="*/ 282 w 814"/>
                  <a:gd name="T9" fmla="*/ 125 h 314"/>
                  <a:gd name="T10" fmla="*/ 688 w 814"/>
                  <a:gd name="T11" fmla="*/ 219 h 314"/>
                  <a:gd name="T12" fmla="*/ 407 w 814"/>
                  <a:gd name="T13" fmla="*/ 282 h 314"/>
                  <a:gd name="T14" fmla="*/ 407 w 814"/>
                  <a:gd name="T15" fmla="*/ 282 h 314"/>
                  <a:gd name="T16" fmla="*/ 407 w 814"/>
                  <a:gd name="T17" fmla="*/ 282 h 314"/>
                  <a:gd name="T18" fmla="*/ 219 w 814"/>
                  <a:gd name="T19" fmla="*/ 282 h 314"/>
                  <a:gd name="T20" fmla="*/ 157 w 814"/>
                  <a:gd name="T21" fmla="*/ 313 h 314"/>
                  <a:gd name="T22" fmla="*/ 500 w 814"/>
                  <a:gd name="T23" fmla="*/ 313 h 314"/>
                  <a:gd name="T24" fmla="*/ 469 w 814"/>
                  <a:gd name="T25" fmla="*/ 313 h 314"/>
                  <a:gd name="T26" fmla="*/ 782 w 814"/>
                  <a:gd name="T27" fmla="*/ 250 h 314"/>
                  <a:gd name="T28" fmla="*/ 813 w 814"/>
                  <a:gd name="T29" fmla="*/ 219 h 314"/>
                  <a:gd name="T30" fmla="*/ 782 w 814"/>
                  <a:gd name="T31" fmla="*/ 188 h 314"/>
                  <a:gd name="T32" fmla="*/ 157 w 814"/>
                  <a:gd name="T33" fmla="*/ 32 h 314"/>
                  <a:gd name="T34" fmla="*/ 125 w 814"/>
                  <a:gd name="T35" fmla="*/ 63 h 314"/>
                  <a:gd name="T36" fmla="*/ 125 w 814"/>
                  <a:gd name="T37" fmla="*/ 63 h 314"/>
                  <a:gd name="T38" fmla="*/ 94 w 814"/>
                  <a:gd name="T39" fmla="*/ 63 h 314"/>
                  <a:gd name="T40" fmla="*/ 32 w 814"/>
                  <a:gd name="T41" fmla="*/ 0 h 314"/>
                  <a:gd name="T42" fmla="*/ 32 w 814"/>
                  <a:gd name="T43" fmla="*/ 0 h 314"/>
                  <a:gd name="T44" fmla="*/ 0 w 814"/>
                  <a:gd name="T45" fmla="*/ 32 h 314"/>
                  <a:gd name="T46" fmla="*/ 63 w 814"/>
                  <a:gd name="T47" fmla="*/ 94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14" h="314">
                    <a:moveTo>
                      <a:pt x="63" y="94"/>
                    </a:moveTo>
                    <a:lnTo>
                      <a:pt x="63" y="94"/>
                    </a:lnTo>
                    <a:cubicBezTo>
                      <a:pt x="63" y="125"/>
                      <a:pt x="63" y="125"/>
                      <a:pt x="63" y="125"/>
                    </a:cubicBezTo>
                    <a:cubicBezTo>
                      <a:pt x="282" y="125"/>
                      <a:pt x="282" y="125"/>
                      <a:pt x="282" y="125"/>
                    </a:cubicBezTo>
                    <a:lnTo>
                      <a:pt x="282" y="125"/>
                    </a:lnTo>
                    <a:cubicBezTo>
                      <a:pt x="688" y="219"/>
                      <a:pt x="688" y="219"/>
                      <a:pt x="688" y="219"/>
                    </a:cubicBezTo>
                    <a:cubicBezTo>
                      <a:pt x="407" y="282"/>
                      <a:pt x="407" y="282"/>
                      <a:pt x="407" y="282"/>
                    </a:cubicBezTo>
                    <a:lnTo>
                      <a:pt x="407" y="282"/>
                    </a:lnTo>
                    <a:lnTo>
                      <a:pt x="407" y="282"/>
                    </a:lnTo>
                    <a:cubicBezTo>
                      <a:pt x="282" y="250"/>
                      <a:pt x="219" y="282"/>
                      <a:pt x="219" y="282"/>
                    </a:cubicBezTo>
                    <a:cubicBezTo>
                      <a:pt x="157" y="313"/>
                      <a:pt x="157" y="313"/>
                      <a:pt x="157" y="313"/>
                    </a:cubicBezTo>
                    <a:cubicBezTo>
                      <a:pt x="500" y="313"/>
                      <a:pt x="500" y="313"/>
                      <a:pt x="500" y="313"/>
                    </a:cubicBezTo>
                    <a:cubicBezTo>
                      <a:pt x="469" y="313"/>
                      <a:pt x="469" y="313"/>
                      <a:pt x="469" y="313"/>
                    </a:cubicBezTo>
                    <a:cubicBezTo>
                      <a:pt x="782" y="250"/>
                      <a:pt x="782" y="250"/>
                      <a:pt x="782" y="250"/>
                    </a:cubicBezTo>
                    <a:cubicBezTo>
                      <a:pt x="813" y="250"/>
                      <a:pt x="813" y="219"/>
                      <a:pt x="813" y="219"/>
                    </a:cubicBezTo>
                    <a:cubicBezTo>
                      <a:pt x="813" y="219"/>
                      <a:pt x="813" y="188"/>
                      <a:pt x="782" y="188"/>
                    </a:cubicBezTo>
                    <a:cubicBezTo>
                      <a:pt x="157" y="32"/>
                      <a:pt x="157" y="32"/>
                      <a:pt x="157" y="32"/>
                    </a:cubicBezTo>
                    <a:cubicBezTo>
                      <a:pt x="157" y="32"/>
                      <a:pt x="125" y="32"/>
                      <a:pt x="125" y="63"/>
                    </a:cubicBezTo>
                    <a:lnTo>
                      <a:pt x="125" y="63"/>
                    </a:lnTo>
                    <a:cubicBezTo>
                      <a:pt x="94" y="63"/>
                      <a:pt x="94" y="63"/>
                      <a:pt x="94" y="63"/>
                    </a:cubicBezTo>
                    <a:cubicBezTo>
                      <a:pt x="32" y="0"/>
                      <a:pt x="32" y="0"/>
                      <a:pt x="32" y="0"/>
                    </a:cubicBezTo>
                    <a:lnTo>
                      <a:pt x="32" y="0"/>
                    </a:lnTo>
                    <a:cubicBezTo>
                      <a:pt x="0" y="0"/>
                      <a:pt x="0" y="0"/>
                      <a:pt x="0" y="32"/>
                    </a:cubicBezTo>
                    <a:lnTo>
                      <a:pt x="63" y="94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2" name="Freeform 46"/>
              <p:cNvSpPr>
                <a:spLocks noChangeArrowheads="1"/>
              </p:cNvSpPr>
              <p:nvPr/>
            </p:nvSpPr>
            <p:spPr bwMode="auto">
              <a:xfrm>
                <a:off x="8558015" y="4224087"/>
                <a:ext cx="11113" cy="236537"/>
              </a:xfrm>
              <a:custGeom>
                <a:avLst/>
                <a:gdLst>
                  <a:gd name="T0" fmla="*/ 31 w 32"/>
                  <a:gd name="T1" fmla="*/ 0 h 656"/>
                  <a:gd name="T2" fmla="*/ 0 w 32"/>
                  <a:gd name="T3" fmla="*/ 0 h 656"/>
                  <a:gd name="T4" fmla="*/ 0 w 32"/>
                  <a:gd name="T5" fmla="*/ 655 h 656"/>
                  <a:gd name="T6" fmla="*/ 31 w 32"/>
                  <a:gd name="T7" fmla="*/ 655 h 656"/>
                  <a:gd name="T8" fmla="*/ 31 w 32"/>
                  <a:gd name="T9" fmla="*/ 0 h 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656">
                    <a:moveTo>
                      <a:pt x="31" y="0"/>
                    </a:moveTo>
                    <a:lnTo>
                      <a:pt x="0" y="0"/>
                    </a:lnTo>
                    <a:lnTo>
                      <a:pt x="0" y="655"/>
                    </a:lnTo>
                    <a:lnTo>
                      <a:pt x="31" y="655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3" name="Freeform 47"/>
              <p:cNvSpPr>
                <a:spLocks noChangeArrowheads="1"/>
              </p:cNvSpPr>
              <p:nvPr/>
            </p:nvSpPr>
            <p:spPr bwMode="auto">
              <a:xfrm>
                <a:off x="8581828" y="4224087"/>
                <a:ext cx="11112" cy="236537"/>
              </a:xfrm>
              <a:custGeom>
                <a:avLst/>
                <a:gdLst>
                  <a:gd name="T0" fmla="*/ 31 w 32"/>
                  <a:gd name="T1" fmla="*/ 0 h 656"/>
                  <a:gd name="T2" fmla="*/ 0 w 32"/>
                  <a:gd name="T3" fmla="*/ 0 h 656"/>
                  <a:gd name="T4" fmla="*/ 0 w 32"/>
                  <a:gd name="T5" fmla="*/ 655 h 656"/>
                  <a:gd name="T6" fmla="*/ 31 w 32"/>
                  <a:gd name="T7" fmla="*/ 655 h 656"/>
                  <a:gd name="T8" fmla="*/ 31 w 32"/>
                  <a:gd name="T9" fmla="*/ 0 h 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656">
                    <a:moveTo>
                      <a:pt x="31" y="0"/>
                    </a:moveTo>
                    <a:lnTo>
                      <a:pt x="0" y="0"/>
                    </a:lnTo>
                    <a:lnTo>
                      <a:pt x="0" y="655"/>
                    </a:lnTo>
                    <a:lnTo>
                      <a:pt x="31" y="655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4" name="Freeform 48"/>
              <p:cNvSpPr>
                <a:spLocks noChangeArrowheads="1"/>
              </p:cNvSpPr>
              <p:nvPr/>
            </p:nvSpPr>
            <p:spPr bwMode="auto">
              <a:xfrm>
                <a:off x="8604053" y="4224087"/>
                <a:ext cx="11112" cy="236537"/>
              </a:xfrm>
              <a:custGeom>
                <a:avLst/>
                <a:gdLst>
                  <a:gd name="T0" fmla="*/ 31 w 32"/>
                  <a:gd name="T1" fmla="*/ 0 h 656"/>
                  <a:gd name="T2" fmla="*/ 0 w 32"/>
                  <a:gd name="T3" fmla="*/ 0 h 656"/>
                  <a:gd name="T4" fmla="*/ 0 w 32"/>
                  <a:gd name="T5" fmla="*/ 655 h 656"/>
                  <a:gd name="T6" fmla="*/ 31 w 32"/>
                  <a:gd name="T7" fmla="*/ 655 h 656"/>
                  <a:gd name="T8" fmla="*/ 31 w 32"/>
                  <a:gd name="T9" fmla="*/ 0 h 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656">
                    <a:moveTo>
                      <a:pt x="31" y="0"/>
                    </a:moveTo>
                    <a:lnTo>
                      <a:pt x="0" y="0"/>
                    </a:lnTo>
                    <a:lnTo>
                      <a:pt x="0" y="655"/>
                    </a:lnTo>
                    <a:lnTo>
                      <a:pt x="31" y="655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5" name="Freeform 49"/>
              <p:cNvSpPr>
                <a:spLocks noChangeArrowheads="1"/>
              </p:cNvSpPr>
              <p:nvPr/>
            </p:nvSpPr>
            <p:spPr bwMode="auto">
              <a:xfrm>
                <a:off x="8626278" y="4224087"/>
                <a:ext cx="1035050" cy="236537"/>
              </a:xfrm>
              <a:custGeom>
                <a:avLst/>
                <a:gdLst>
                  <a:gd name="T0" fmla="*/ 562 w 2875"/>
                  <a:gd name="T1" fmla="*/ 94 h 656"/>
                  <a:gd name="T2" fmla="*/ 562 w 2875"/>
                  <a:gd name="T3" fmla="*/ 94 h 656"/>
                  <a:gd name="T4" fmla="*/ 593 w 2875"/>
                  <a:gd name="T5" fmla="*/ 31 h 656"/>
                  <a:gd name="T6" fmla="*/ 812 w 2875"/>
                  <a:gd name="T7" fmla="*/ 31 h 656"/>
                  <a:gd name="T8" fmla="*/ 843 w 2875"/>
                  <a:gd name="T9" fmla="*/ 94 h 656"/>
                  <a:gd name="T10" fmla="*/ 843 w 2875"/>
                  <a:gd name="T11" fmla="*/ 655 h 656"/>
                  <a:gd name="T12" fmla="*/ 906 w 2875"/>
                  <a:gd name="T13" fmla="*/ 655 h 656"/>
                  <a:gd name="T14" fmla="*/ 906 w 2875"/>
                  <a:gd name="T15" fmla="*/ 94 h 656"/>
                  <a:gd name="T16" fmla="*/ 937 w 2875"/>
                  <a:gd name="T17" fmla="*/ 31 h 656"/>
                  <a:gd name="T18" fmla="*/ 1186 w 2875"/>
                  <a:gd name="T19" fmla="*/ 31 h 656"/>
                  <a:gd name="T20" fmla="*/ 1217 w 2875"/>
                  <a:gd name="T21" fmla="*/ 94 h 656"/>
                  <a:gd name="T22" fmla="*/ 1217 w 2875"/>
                  <a:gd name="T23" fmla="*/ 655 h 656"/>
                  <a:gd name="T24" fmla="*/ 1655 w 2875"/>
                  <a:gd name="T25" fmla="*/ 655 h 656"/>
                  <a:gd name="T26" fmla="*/ 2186 w 2875"/>
                  <a:gd name="T27" fmla="*/ 655 h 656"/>
                  <a:gd name="T28" fmla="*/ 2186 w 2875"/>
                  <a:gd name="T29" fmla="*/ 94 h 656"/>
                  <a:gd name="T30" fmla="*/ 2217 w 2875"/>
                  <a:gd name="T31" fmla="*/ 31 h 656"/>
                  <a:gd name="T32" fmla="*/ 2499 w 2875"/>
                  <a:gd name="T33" fmla="*/ 31 h 656"/>
                  <a:gd name="T34" fmla="*/ 2530 w 2875"/>
                  <a:gd name="T35" fmla="*/ 94 h 656"/>
                  <a:gd name="T36" fmla="*/ 2530 w 2875"/>
                  <a:gd name="T37" fmla="*/ 655 h 656"/>
                  <a:gd name="T38" fmla="*/ 2874 w 2875"/>
                  <a:gd name="T39" fmla="*/ 655 h 656"/>
                  <a:gd name="T40" fmla="*/ 2811 w 2875"/>
                  <a:gd name="T41" fmla="*/ 561 h 656"/>
                  <a:gd name="T42" fmla="*/ 2624 w 2875"/>
                  <a:gd name="T43" fmla="*/ 561 h 656"/>
                  <a:gd name="T44" fmla="*/ 2561 w 2875"/>
                  <a:gd name="T45" fmla="*/ 0 h 656"/>
                  <a:gd name="T46" fmla="*/ 0 w 2875"/>
                  <a:gd name="T47" fmla="*/ 0 h 656"/>
                  <a:gd name="T48" fmla="*/ 0 w 2875"/>
                  <a:gd name="T49" fmla="*/ 655 h 656"/>
                  <a:gd name="T50" fmla="*/ 562 w 2875"/>
                  <a:gd name="T51" fmla="*/ 655 h 656"/>
                  <a:gd name="T52" fmla="*/ 562 w 2875"/>
                  <a:gd name="T53" fmla="*/ 94 h 656"/>
                  <a:gd name="T54" fmla="*/ 1717 w 2875"/>
                  <a:gd name="T55" fmla="*/ 94 h 656"/>
                  <a:gd name="T56" fmla="*/ 1717 w 2875"/>
                  <a:gd name="T57" fmla="*/ 94 h 656"/>
                  <a:gd name="T58" fmla="*/ 1749 w 2875"/>
                  <a:gd name="T59" fmla="*/ 31 h 656"/>
                  <a:gd name="T60" fmla="*/ 2092 w 2875"/>
                  <a:gd name="T61" fmla="*/ 31 h 656"/>
                  <a:gd name="T62" fmla="*/ 2124 w 2875"/>
                  <a:gd name="T63" fmla="*/ 94 h 656"/>
                  <a:gd name="T64" fmla="*/ 2124 w 2875"/>
                  <a:gd name="T65" fmla="*/ 405 h 656"/>
                  <a:gd name="T66" fmla="*/ 2092 w 2875"/>
                  <a:gd name="T67" fmla="*/ 405 h 656"/>
                  <a:gd name="T68" fmla="*/ 1749 w 2875"/>
                  <a:gd name="T69" fmla="*/ 405 h 656"/>
                  <a:gd name="T70" fmla="*/ 1717 w 2875"/>
                  <a:gd name="T71" fmla="*/ 405 h 656"/>
                  <a:gd name="T72" fmla="*/ 1717 w 2875"/>
                  <a:gd name="T73" fmla="*/ 94 h 656"/>
                  <a:gd name="T74" fmla="*/ 1280 w 2875"/>
                  <a:gd name="T75" fmla="*/ 94 h 656"/>
                  <a:gd name="T76" fmla="*/ 1280 w 2875"/>
                  <a:gd name="T77" fmla="*/ 94 h 656"/>
                  <a:gd name="T78" fmla="*/ 1311 w 2875"/>
                  <a:gd name="T79" fmla="*/ 31 h 656"/>
                  <a:gd name="T80" fmla="*/ 1655 w 2875"/>
                  <a:gd name="T81" fmla="*/ 31 h 656"/>
                  <a:gd name="T82" fmla="*/ 1686 w 2875"/>
                  <a:gd name="T83" fmla="*/ 94 h 656"/>
                  <a:gd name="T84" fmla="*/ 1686 w 2875"/>
                  <a:gd name="T85" fmla="*/ 405 h 656"/>
                  <a:gd name="T86" fmla="*/ 1655 w 2875"/>
                  <a:gd name="T87" fmla="*/ 405 h 656"/>
                  <a:gd name="T88" fmla="*/ 1280 w 2875"/>
                  <a:gd name="T89" fmla="*/ 405 h 656"/>
                  <a:gd name="T90" fmla="*/ 1280 w 2875"/>
                  <a:gd name="T91" fmla="*/ 405 h 656"/>
                  <a:gd name="T92" fmla="*/ 1280 w 2875"/>
                  <a:gd name="T93" fmla="*/ 94 h 656"/>
                  <a:gd name="T94" fmla="*/ 500 w 2875"/>
                  <a:gd name="T95" fmla="*/ 405 h 656"/>
                  <a:gd name="T96" fmla="*/ 500 w 2875"/>
                  <a:gd name="T97" fmla="*/ 405 h 656"/>
                  <a:gd name="T98" fmla="*/ 468 w 2875"/>
                  <a:gd name="T99" fmla="*/ 405 h 656"/>
                  <a:gd name="T100" fmla="*/ 93 w 2875"/>
                  <a:gd name="T101" fmla="*/ 405 h 656"/>
                  <a:gd name="T102" fmla="*/ 93 w 2875"/>
                  <a:gd name="T103" fmla="*/ 405 h 656"/>
                  <a:gd name="T104" fmla="*/ 93 w 2875"/>
                  <a:gd name="T105" fmla="*/ 94 h 656"/>
                  <a:gd name="T106" fmla="*/ 156 w 2875"/>
                  <a:gd name="T107" fmla="*/ 31 h 656"/>
                  <a:gd name="T108" fmla="*/ 468 w 2875"/>
                  <a:gd name="T109" fmla="*/ 31 h 656"/>
                  <a:gd name="T110" fmla="*/ 500 w 2875"/>
                  <a:gd name="T111" fmla="*/ 94 h 656"/>
                  <a:gd name="T112" fmla="*/ 500 w 2875"/>
                  <a:gd name="T113" fmla="*/ 405 h 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875" h="656">
                    <a:moveTo>
                      <a:pt x="562" y="94"/>
                    </a:moveTo>
                    <a:lnTo>
                      <a:pt x="562" y="94"/>
                    </a:lnTo>
                    <a:cubicBezTo>
                      <a:pt x="562" y="62"/>
                      <a:pt x="562" y="31"/>
                      <a:pt x="593" y="31"/>
                    </a:cubicBezTo>
                    <a:cubicBezTo>
                      <a:pt x="812" y="31"/>
                      <a:pt x="812" y="31"/>
                      <a:pt x="812" y="31"/>
                    </a:cubicBezTo>
                    <a:cubicBezTo>
                      <a:pt x="843" y="31"/>
                      <a:pt x="843" y="62"/>
                      <a:pt x="843" y="94"/>
                    </a:cubicBezTo>
                    <a:cubicBezTo>
                      <a:pt x="843" y="655"/>
                      <a:pt x="843" y="655"/>
                      <a:pt x="843" y="655"/>
                    </a:cubicBezTo>
                    <a:cubicBezTo>
                      <a:pt x="906" y="655"/>
                      <a:pt x="906" y="655"/>
                      <a:pt x="906" y="655"/>
                    </a:cubicBezTo>
                    <a:cubicBezTo>
                      <a:pt x="906" y="94"/>
                      <a:pt x="906" y="94"/>
                      <a:pt x="906" y="94"/>
                    </a:cubicBezTo>
                    <a:cubicBezTo>
                      <a:pt x="906" y="62"/>
                      <a:pt x="906" y="31"/>
                      <a:pt x="937" y="31"/>
                    </a:cubicBezTo>
                    <a:cubicBezTo>
                      <a:pt x="1155" y="31"/>
                      <a:pt x="1186" y="31"/>
                      <a:pt x="1186" y="31"/>
                    </a:cubicBezTo>
                    <a:cubicBezTo>
                      <a:pt x="1217" y="31"/>
                      <a:pt x="1217" y="62"/>
                      <a:pt x="1217" y="94"/>
                    </a:cubicBezTo>
                    <a:cubicBezTo>
                      <a:pt x="1217" y="655"/>
                      <a:pt x="1217" y="655"/>
                      <a:pt x="1217" y="655"/>
                    </a:cubicBezTo>
                    <a:cubicBezTo>
                      <a:pt x="1655" y="655"/>
                      <a:pt x="1655" y="655"/>
                      <a:pt x="1655" y="655"/>
                    </a:cubicBezTo>
                    <a:cubicBezTo>
                      <a:pt x="2186" y="655"/>
                      <a:pt x="2186" y="655"/>
                      <a:pt x="2186" y="655"/>
                    </a:cubicBezTo>
                    <a:cubicBezTo>
                      <a:pt x="2186" y="94"/>
                      <a:pt x="2186" y="94"/>
                      <a:pt x="2186" y="94"/>
                    </a:cubicBezTo>
                    <a:cubicBezTo>
                      <a:pt x="2186" y="62"/>
                      <a:pt x="2186" y="31"/>
                      <a:pt x="2217" y="31"/>
                    </a:cubicBezTo>
                    <a:cubicBezTo>
                      <a:pt x="2249" y="31"/>
                      <a:pt x="2467" y="31"/>
                      <a:pt x="2499" y="31"/>
                    </a:cubicBezTo>
                    <a:cubicBezTo>
                      <a:pt x="2499" y="31"/>
                      <a:pt x="2530" y="62"/>
                      <a:pt x="2530" y="94"/>
                    </a:cubicBezTo>
                    <a:cubicBezTo>
                      <a:pt x="2530" y="655"/>
                      <a:pt x="2530" y="655"/>
                      <a:pt x="2530" y="655"/>
                    </a:cubicBezTo>
                    <a:cubicBezTo>
                      <a:pt x="2874" y="655"/>
                      <a:pt x="2874" y="655"/>
                      <a:pt x="2874" y="655"/>
                    </a:cubicBezTo>
                    <a:cubicBezTo>
                      <a:pt x="2811" y="561"/>
                      <a:pt x="2811" y="561"/>
                      <a:pt x="2811" y="561"/>
                    </a:cubicBezTo>
                    <a:cubicBezTo>
                      <a:pt x="2624" y="561"/>
                      <a:pt x="2624" y="561"/>
                      <a:pt x="2624" y="561"/>
                    </a:cubicBezTo>
                    <a:cubicBezTo>
                      <a:pt x="2624" y="561"/>
                      <a:pt x="2624" y="0"/>
                      <a:pt x="256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55"/>
                      <a:pt x="0" y="655"/>
                      <a:pt x="0" y="655"/>
                    </a:cubicBezTo>
                    <a:cubicBezTo>
                      <a:pt x="562" y="655"/>
                      <a:pt x="562" y="655"/>
                      <a:pt x="562" y="655"/>
                    </a:cubicBezTo>
                    <a:lnTo>
                      <a:pt x="562" y="94"/>
                    </a:lnTo>
                    <a:close/>
                    <a:moveTo>
                      <a:pt x="1717" y="94"/>
                    </a:moveTo>
                    <a:lnTo>
                      <a:pt x="1717" y="94"/>
                    </a:lnTo>
                    <a:cubicBezTo>
                      <a:pt x="1717" y="62"/>
                      <a:pt x="1717" y="31"/>
                      <a:pt x="1749" y="31"/>
                    </a:cubicBezTo>
                    <a:cubicBezTo>
                      <a:pt x="2092" y="31"/>
                      <a:pt x="2092" y="31"/>
                      <a:pt x="2092" y="31"/>
                    </a:cubicBezTo>
                    <a:cubicBezTo>
                      <a:pt x="2124" y="31"/>
                      <a:pt x="2124" y="62"/>
                      <a:pt x="2124" y="94"/>
                    </a:cubicBezTo>
                    <a:cubicBezTo>
                      <a:pt x="2124" y="405"/>
                      <a:pt x="2124" y="405"/>
                      <a:pt x="2124" y="405"/>
                    </a:cubicBezTo>
                    <a:cubicBezTo>
                      <a:pt x="2124" y="405"/>
                      <a:pt x="2124" y="405"/>
                      <a:pt x="2092" y="405"/>
                    </a:cubicBezTo>
                    <a:cubicBezTo>
                      <a:pt x="1749" y="405"/>
                      <a:pt x="1749" y="405"/>
                      <a:pt x="1749" y="405"/>
                    </a:cubicBezTo>
                    <a:cubicBezTo>
                      <a:pt x="1717" y="405"/>
                      <a:pt x="1717" y="405"/>
                      <a:pt x="1717" y="405"/>
                    </a:cubicBezTo>
                    <a:lnTo>
                      <a:pt x="1717" y="94"/>
                    </a:lnTo>
                    <a:close/>
                    <a:moveTo>
                      <a:pt x="1280" y="94"/>
                    </a:moveTo>
                    <a:lnTo>
                      <a:pt x="1280" y="94"/>
                    </a:lnTo>
                    <a:cubicBezTo>
                      <a:pt x="1280" y="62"/>
                      <a:pt x="1280" y="31"/>
                      <a:pt x="1311" y="31"/>
                    </a:cubicBezTo>
                    <a:cubicBezTo>
                      <a:pt x="1342" y="31"/>
                      <a:pt x="1655" y="31"/>
                      <a:pt x="1655" y="31"/>
                    </a:cubicBezTo>
                    <a:cubicBezTo>
                      <a:pt x="1686" y="31"/>
                      <a:pt x="1686" y="62"/>
                      <a:pt x="1686" y="94"/>
                    </a:cubicBezTo>
                    <a:cubicBezTo>
                      <a:pt x="1686" y="405"/>
                      <a:pt x="1686" y="405"/>
                      <a:pt x="1686" y="405"/>
                    </a:cubicBezTo>
                    <a:cubicBezTo>
                      <a:pt x="1686" y="405"/>
                      <a:pt x="1686" y="405"/>
                      <a:pt x="1655" y="405"/>
                    </a:cubicBezTo>
                    <a:cubicBezTo>
                      <a:pt x="1280" y="405"/>
                      <a:pt x="1280" y="405"/>
                      <a:pt x="1280" y="405"/>
                    </a:cubicBezTo>
                    <a:lnTo>
                      <a:pt x="1280" y="405"/>
                    </a:lnTo>
                    <a:lnTo>
                      <a:pt x="1280" y="94"/>
                    </a:lnTo>
                    <a:close/>
                    <a:moveTo>
                      <a:pt x="500" y="405"/>
                    </a:moveTo>
                    <a:lnTo>
                      <a:pt x="500" y="405"/>
                    </a:lnTo>
                    <a:cubicBezTo>
                      <a:pt x="500" y="405"/>
                      <a:pt x="500" y="405"/>
                      <a:pt x="468" y="405"/>
                    </a:cubicBezTo>
                    <a:cubicBezTo>
                      <a:pt x="93" y="405"/>
                      <a:pt x="93" y="405"/>
                      <a:pt x="93" y="405"/>
                    </a:cubicBezTo>
                    <a:lnTo>
                      <a:pt x="93" y="405"/>
                    </a:lnTo>
                    <a:cubicBezTo>
                      <a:pt x="93" y="94"/>
                      <a:pt x="93" y="94"/>
                      <a:pt x="93" y="94"/>
                    </a:cubicBezTo>
                    <a:cubicBezTo>
                      <a:pt x="93" y="62"/>
                      <a:pt x="125" y="31"/>
                      <a:pt x="156" y="31"/>
                    </a:cubicBezTo>
                    <a:cubicBezTo>
                      <a:pt x="187" y="31"/>
                      <a:pt x="468" y="31"/>
                      <a:pt x="468" y="31"/>
                    </a:cubicBezTo>
                    <a:cubicBezTo>
                      <a:pt x="500" y="31"/>
                      <a:pt x="500" y="62"/>
                      <a:pt x="500" y="94"/>
                    </a:cubicBezTo>
                    <a:lnTo>
                      <a:pt x="500" y="40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6" name="Freeform 50"/>
              <p:cNvSpPr>
                <a:spLocks noChangeArrowheads="1"/>
              </p:cNvSpPr>
              <p:nvPr/>
            </p:nvSpPr>
            <p:spPr bwMode="auto">
              <a:xfrm>
                <a:off x="8558015" y="4470149"/>
                <a:ext cx="11113" cy="57150"/>
              </a:xfrm>
              <a:custGeom>
                <a:avLst/>
                <a:gdLst>
                  <a:gd name="T0" fmla="*/ 31 w 32"/>
                  <a:gd name="T1" fmla="*/ 0 h 158"/>
                  <a:gd name="T2" fmla="*/ 0 w 32"/>
                  <a:gd name="T3" fmla="*/ 0 h 158"/>
                  <a:gd name="T4" fmla="*/ 0 w 32"/>
                  <a:gd name="T5" fmla="*/ 157 h 158"/>
                  <a:gd name="T6" fmla="*/ 31 w 32"/>
                  <a:gd name="T7" fmla="*/ 157 h 158"/>
                  <a:gd name="T8" fmla="*/ 31 w 32"/>
                  <a:gd name="T9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158">
                    <a:moveTo>
                      <a:pt x="31" y="0"/>
                    </a:moveTo>
                    <a:lnTo>
                      <a:pt x="0" y="0"/>
                    </a:lnTo>
                    <a:lnTo>
                      <a:pt x="0" y="157"/>
                    </a:lnTo>
                    <a:lnTo>
                      <a:pt x="31" y="157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7" name="Freeform 51"/>
              <p:cNvSpPr>
                <a:spLocks noChangeArrowheads="1"/>
              </p:cNvSpPr>
              <p:nvPr/>
            </p:nvSpPr>
            <p:spPr bwMode="auto">
              <a:xfrm>
                <a:off x="8581828" y="4470149"/>
                <a:ext cx="11112" cy="57150"/>
              </a:xfrm>
              <a:custGeom>
                <a:avLst/>
                <a:gdLst>
                  <a:gd name="T0" fmla="*/ 31 w 32"/>
                  <a:gd name="T1" fmla="*/ 0 h 158"/>
                  <a:gd name="T2" fmla="*/ 0 w 32"/>
                  <a:gd name="T3" fmla="*/ 0 h 158"/>
                  <a:gd name="T4" fmla="*/ 0 w 32"/>
                  <a:gd name="T5" fmla="*/ 157 h 158"/>
                  <a:gd name="T6" fmla="*/ 31 w 32"/>
                  <a:gd name="T7" fmla="*/ 157 h 158"/>
                  <a:gd name="T8" fmla="*/ 31 w 32"/>
                  <a:gd name="T9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158">
                    <a:moveTo>
                      <a:pt x="31" y="0"/>
                    </a:moveTo>
                    <a:lnTo>
                      <a:pt x="0" y="0"/>
                    </a:lnTo>
                    <a:lnTo>
                      <a:pt x="0" y="157"/>
                    </a:lnTo>
                    <a:lnTo>
                      <a:pt x="31" y="157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8" name="Freeform 52"/>
              <p:cNvSpPr>
                <a:spLocks noChangeArrowheads="1"/>
              </p:cNvSpPr>
              <p:nvPr/>
            </p:nvSpPr>
            <p:spPr bwMode="auto">
              <a:xfrm>
                <a:off x="8604053" y="4470149"/>
                <a:ext cx="11112" cy="57150"/>
              </a:xfrm>
              <a:custGeom>
                <a:avLst/>
                <a:gdLst>
                  <a:gd name="T0" fmla="*/ 31 w 32"/>
                  <a:gd name="T1" fmla="*/ 0 h 158"/>
                  <a:gd name="T2" fmla="*/ 0 w 32"/>
                  <a:gd name="T3" fmla="*/ 0 h 158"/>
                  <a:gd name="T4" fmla="*/ 0 w 32"/>
                  <a:gd name="T5" fmla="*/ 157 h 158"/>
                  <a:gd name="T6" fmla="*/ 31 w 32"/>
                  <a:gd name="T7" fmla="*/ 157 h 158"/>
                  <a:gd name="T8" fmla="*/ 31 w 32"/>
                  <a:gd name="T9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158">
                    <a:moveTo>
                      <a:pt x="31" y="0"/>
                    </a:moveTo>
                    <a:lnTo>
                      <a:pt x="0" y="0"/>
                    </a:lnTo>
                    <a:lnTo>
                      <a:pt x="0" y="157"/>
                    </a:lnTo>
                    <a:lnTo>
                      <a:pt x="31" y="157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9" name="Freeform 53"/>
              <p:cNvSpPr>
                <a:spLocks noChangeArrowheads="1"/>
              </p:cNvSpPr>
              <p:nvPr/>
            </p:nvSpPr>
            <p:spPr bwMode="auto">
              <a:xfrm>
                <a:off x="8626278" y="4470149"/>
                <a:ext cx="1046162" cy="68263"/>
              </a:xfrm>
              <a:custGeom>
                <a:avLst/>
                <a:gdLst>
                  <a:gd name="T0" fmla="*/ 2905 w 2906"/>
                  <a:gd name="T1" fmla="*/ 0 h 189"/>
                  <a:gd name="T2" fmla="*/ 2905 w 2906"/>
                  <a:gd name="T3" fmla="*/ 0 h 189"/>
                  <a:gd name="T4" fmla="*/ 2530 w 2906"/>
                  <a:gd name="T5" fmla="*/ 0 h 189"/>
                  <a:gd name="T6" fmla="*/ 2530 w 2906"/>
                  <a:gd name="T7" fmla="*/ 125 h 189"/>
                  <a:gd name="T8" fmla="*/ 2155 w 2906"/>
                  <a:gd name="T9" fmla="*/ 125 h 189"/>
                  <a:gd name="T10" fmla="*/ 2155 w 2906"/>
                  <a:gd name="T11" fmla="*/ 0 h 189"/>
                  <a:gd name="T12" fmla="*/ 1655 w 2906"/>
                  <a:gd name="T13" fmla="*/ 0 h 189"/>
                  <a:gd name="T14" fmla="*/ 1249 w 2906"/>
                  <a:gd name="T15" fmla="*/ 0 h 189"/>
                  <a:gd name="T16" fmla="*/ 1249 w 2906"/>
                  <a:gd name="T17" fmla="*/ 125 h 189"/>
                  <a:gd name="T18" fmla="*/ 531 w 2906"/>
                  <a:gd name="T19" fmla="*/ 125 h 189"/>
                  <a:gd name="T20" fmla="*/ 531 w 2906"/>
                  <a:gd name="T21" fmla="*/ 0 h 189"/>
                  <a:gd name="T22" fmla="*/ 0 w 2906"/>
                  <a:gd name="T23" fmla="*/ 0 h 189"/>
                  <a:gd name="T24" fmla="*/ 0 w 2906"/>
                  <a:gd name="T25" fmla="*/ 157 h 189"/>
                  <a:gd name="T26" fmla="*/ 1405 w 2906"/>
                  <a:gd name="T27" fmla="*/ 157 h 189"/>
                  <a:gd name="T28" fmla="*/ 1499 w 2906"/>
                  <a:gd name="T29" fmla="*/ 188 h 189"/>
                  <a:gd name="T30" fmla="*/ 1592 w 2906"/>
                  <a:gd name="T31" fmla="*/ 157 h 189"/>
                  <a:gd name="T32" fmla="*/ 1811 w 2906"/>
                  <a:gd name="T33" fmla="*/ 157 h 189"/>
                  <a:gd name="T34" fmla="*/ 1905 w 2906"/>
                  <a:gd name="T35" fmla="*/ 188 h 189"/>
                  <a:gd name="T36" fmla="*/ 1999 w 2906"/>
                  <a:gd name="T37" fmla="*/ 157 h 189"/>
                  <a:gd name="T38" fmla="*/ 2624 w 2906"/>
                  <a:gd name="T39" fmla="*/ 157 h 189"/>
                  <a:gd name="T40" fmla="*/ 2874 w 2906"/>
                  <a:gd name="T41" fmla="*/ 157 h 189"/>
                  <a:gd name="T42" fmla="*/ 2905 w 2906"/>
                  <a:gd name="T43" fmla="*/ 63 h 189"/>
                  <a:gd name="T44" fmla="*/ 2905 w 2906"/>
                  <a:gd name="T45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906" h="189">
                    <a:moveTo>
                      <a:pt x="2905" y="0"/>
                    </a:moveTo>
                    <a:lnTo>
                      <a:pt x="2905" y="0"/>
                    </a:lnTo>
                    <a:cubicBezTo>
                      <a:pt x="2561" y="0"/>
                      <a:pt x="2530" y="0"/>
                      <a:pt x="2530" y="0"/>
                    </a:cubicBezTo>
                    <a:cubicBezTo>
                      <a:pt x="2530" y="125"/>
                      <a:pt x="2530" y="125"/>
                      <a:pt x="2530" y="125"/>
                    </a:cubicBezTo>
                    <a:cubicBezTo>
                      <a:pt x="2155" y="125"/>
                      <a:pt x="2155" y="125"/>
                      <a:pt x="2155" y="125"/>
                    </a:cubicBezTo>
                    <a:cubicBezTo>
                      <a:pt x="2155" y="0"/>
                      <a:pt x="2155" y="0"/>
                      <a:pt x="2155" y="0"/>
                    </a:cubicBezTo>
                    <a:cubicBezTo>
                      <a:pt x="1655" y="0"/>
                      <a:pt x="1655" y="0"/>
                      <a:pt x="1655" y="0"/>
                    </a:cubicBezTo>
                    <a:cubicBezTo>
                      <a:pt x="1249" y="0"/>
                      <a:pt x="1249" y="0"/>
                      <a:pt x="1249" y="0"/>
                    </a:cubicBezTo>
                    <a:cubicBezTo>
                      <a:pt x="1249" y="125"/>
                      <a:pt x="1249" y="125"/>
                      <a:pt x="1249" y="125"/>
                    </a:cubicBezTo>
                    <a:cubicBezTo>
                      <a:pt x="531" y="125"/>
                      <a:pt x="531" y="125"/>
                      <a:pt x="531" y="125"/>
                    </a:cubicBezTo>
                    <a:cubicBezTo>
                      <a:pt x="531" y="0"/>
                      <a:pt x="531" y="0"/>
                      <a:pt x="53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1405" y="157"/>
                      <a:pt x="1405" y="157"/>
                      <a:pt x="1405" y="157"/>
                    </a:cubicBezTo>
                    <a:cubicBezTo>
                      <a:pt x="1405" y="157"/>
                      <a:pt x="1436" y="188"/>
                      <a:pt x="1499" y="188"/>
                    </a:cubicBezTo>
                    <a:cubicBezTo>
                      <a:pt x="1592" y="188"/>
                      <a:pt x="1592" y="157"/>
                      <a:pt x="1592" y="157"/>
                    </a:cubicBezTo>
                    <a:cubicBezTo>
                      <a:pt x="1811" y="157"/>
                      <a:pt x="1811" y="157"/>
                      <a:pt x="1811" y="157"/>
                    </a:cubicBezTo>
                    <a:cubicBezTo>
                      <a:pt x="1811" y="157"/>
                      <a:pt x="1842" y="188"/>
                      <a:pt x="1905" y="188"/>
                    </a:cubicBezTo>
                    <a:cubicBezTo>
                      <a:pt x="1999" y="188"/>
                      <a:pt x="1999" y="157"/>
                      <a:pt x="1999" y="157"/>
                    </a:cubicBezTo>
                    <a:cubicBezTo>
                      <a:pt x="2624" y="157"/>
                      <a:pt x="2624" y="157"/>
                      <a:pt x="2624" y="157"/>
                    </a:cubicBezTo>
                    <a:cubicBezTo>
                      <a:pt x="2874" y="157"/>
                      <a:pt x="2874" y="157"/>
                      <a:pt x="2874" y="157"/>
                    </a:cubicBezTo>
                    <a:cubicBezTo>
                      <a:pt x="2905" y="31"/>
                      <a:pt x="2905" y="63"/>
                      <a:pt x="2905" y="63"/>
                    </a:cubicBezTo>
                    <a:lnTo>
                      <a:pt x="2905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0" name="Freeform 54"/>
              <p:cNvSpPr>
                <a:spLocks noChangeArrowheads="1"/>
              </p:cNvSpPr>
              <p:nvPr/>
            </p:nvSpPr>
            <p:spPr bwMode="auto">
              <a:xfrm>
                <a:off x="8367515" y="4190749"/>
                <a:ext cx="180975" cy="23813"/>
              </a:xfrm>
              <a:custGeom>
                <a:avLst/>
                <a:gdLst>
                  <a:gd name="T0" fmla="*/ 500 w 501"/>
                  <a:gd name="T1" fmla="*/ 0 h 64"/>
                  <a:gd name="T2" fmla="*/ 500 w 501"/>
                  <a:gd name="T3" fmla="*/ 0 h 64"/>
                  <a:gd name="T4" fmla="*/ 31 w 501"/>
                  <a:gd name="T5" fmla="*/ 0 h 64"/>
                  <a:gd name="T6" fmla="*/ 0 w 501"/>
                  <a:gd name="T7" fmla="*/ 63 h 64"/>
                  <a:gd name="T8" fmla="*/ 500 w 501"/>
                  <a:gd name="T9" fmla="*/ 63 h 64"/>
                  <a:gd name="T10" fmla="*/ 500 w 501"/>
                  <a:gd name="T1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64">
                    <a:moveTo>
                      <a:pt x="500" y="0"/>
                    </a:moveTo>
                    <a:lnTo>
                      <a:pt x="500" y="0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31" y="31"/>
                      <a:pt x="0" y="63"/>
                      <a:pt x="0" y="63"/>
                    </a:cubicBezTo>
                    <a:cubicBezTo>
                      <a:pt x="500" y="63"/>
                      <a:pt x="500" y="63"/>
                      <a:pt x="500" y="63"/>
                    </a:cubicBezTo>
                    <a:lnTo>
                      <a:pt x="500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1" name="Freeform 55"/>
              <p:cNvSpPr>
                <a:spLocks noChangeArrowheads="1"/>
              </p:cNvSpPr>
              <p:nvPr/>
            </p:nvSpPr>
            <p:spPr bwMode="auto">
              <a:xfrm>
                <a:off x="8367515" y="4549524"/>
                <a:ext cx="1282700" cy="11113"/>
              </a:xfrm>
              <a:custGeom>
                <a:avLst/>
                <a:gdLst>
                  <a:gd name="T0" fmla="*/ 31 w 3562"/>
                  <a:gd name="T1" fmla="*/ 31 h 32"/>
                  <a:gd name="T2" fmla="*/ 31 w 3562"/>
                  <a:gd name="T3" fmla="*/ 31 h 32"/>
                  <a:gd name="T4" fmla="*/ 3561 w 3562"/>
                  <a:gd name="T5" fmla="*/ 31 h 32"/>
                  <a:gd name="T6" fmla="*/ 3561 w 3562"/>
                  <a:gd name="T7" fmla="*/ 0 h 32"/>
                  <a:gd name="T8" fmla="*/ 0 w 3562"/>
                  <a:gd name="T9" fmla="*/ 0 h 32"/>
                  <a:gd name="T10" fmla="*/ 31 w 3562"/>
                  <a:gd name="T1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62" h="32">
                    <a:moveTo>
                      <a:pt x="31" y="31"/>
                    </a:moveTo>
                    <a:lnTo>
                      <a:pt x="31" y="31"/>
                    </a:lnTo>
                    <a:cubicBezTo>
                      <a:pt x="3561" y="31"/>
                      <a:pt x="3561" y="31"/>
                      <a:pt x="3561" y="31"/>
                    </a:cubicBezTo>
                    <a:cubicBezTo>
                      <a:pt x="3561" y="0"/>
                      <a:pt x="3561" y="0"/>
                      <a:pt x="356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1" y="31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2" name="Freeform 56"/>
              <p:cNvSpPr>
                <a:spLocks noChangeArrowheads="1"/>
              </p:cNvSpPr>
              <p:nvPr/>
            </p:nvSpPr>
            <p:spPr bwMode="auto">
              <a:xfrm>
                <a:off x="8356403" y="4470149"/>
                <a:ext cx="192087" cy="68263"/>
              </a:xfrm>
              <a:custGeom>
                <a:avLst/>
                <a:gdLst>
                  <a:gd name="T0" fmla="*/ 344 w 533"/>
                  <a:gd name="T1" fmla="*/ 157 h 189"/>
                  <a:gd name="T2" fmla="*/ 344 w 533"/>
                  <a:gd name="T3" fmla="*/ 157 h 189"/>
                  <a:gd name="T4" fmla="*/ 469 w 533"/>
                  <a:gd name="T5" fmla="*/ 157 h 189"/>
                  <a:gd name="T6" fmla="*/ 532 w 533"/>
                  <a:gd name="T7" fmla="*/ 157 h 189"/>
                  <a:gd name="T8" fmla="*/ 532 w 533"/>
                  <a:gd name="T9" fmla="*/ 0 h 189"/>
                  <a:gd name="T10" fmla="*/ 0 w 533"/>
                  <a:gd name="T11" fmla="*/ 0 h 189"/>
                  <a:gd name="T12" fmla="*/ 32 w 533"/>
                  <a:gd name="T13" fmla="*/ 157 h 189"/>
                  <a:gd name="T14" fmla="*/ 157 w 533"/>
                  <a:gd name="T15" fmla="*/ 157 h 189"/>
                  <a:gd name="T16" fmla="*/ 250 w 533"/>
                  <a:gd name="T17" fmla="*/ 188 h 189"/>
                  <a:gd name="T18" fmla="*/ 344 w 533"/>
                  <a:gd name="T19" fmla="*/ 157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3" h="189">
                    <a:moveTo>
                      <a:pt x="344" y="157"/>
                    </a:moveTo>
                    <a:lnTo>
                      <a:pt x="344" y="157"/>
                    </a:lnTo>
                    <a:cubicBezTo>
                      <a:pt x="469" y="157"/>
                      <a:pt x="469" y="157"/>
                      <a:pt x="469" y="157"/>
                    </a:cubicBezTo>
                    <a:cubicBezTo>
                      <a:pt x="532" y="157"/>
                      <a:pt x="532" y="157"/>
                      <a:pt x="532" y="157"/>
                    </a:cubicBezTo>
                    <a:cubicBezTo>
                      <a:pt x="532" y="0"/>
                      <a:pt x="532" y="0"/>
                      <a:pt x="5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3"/>
                      <a:pt x="0" y="94"/>
                      <a:pt x="32" y="157"/>
                    </a:cubicBezTo>
                    <a:cubicBezTo>
                      <a:pt x="157" y="157"/>
                      <a:pt x="157" y="157"/>
                      <a:pt x="157" y="157"/>
                    </a:cubicBezTo>
                    <a:cubicBezTo>
                      <a:pt x="157" y="157"/>
                      <a:pt x="219" y="188"/>
                      <a:pt x="250" y="188"/>
                    </a:cubicBezTo>
                    <a:cubicBezTo>
                      <a:pt x="313" y="188"/>
                      <a:pt x="344" y="157"/>
                      <a:pt x="344" y="157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3" name="Freeform 57"/>
              <p:cNvSpPr>
                <a:spLocks noChangeArrowheads="1"/>
              </p:cNvSpPr>
              <p:nvPr/>
            </p:nvSpPr>
            <p:spPr bwMode="auto">
              <a:xfrm>
                <a:off x="8356403" y="4224087"/>
                <a:ext cx="192087" cy="236537"/>
              </a:xfrm>
              <a:custGeom>
                <a:avLst/>
                <a:gdLst>
                  <a:gd name="T0" fmla="*/ 532 w 533"/>
                  <a:gd name="T1" fmla="*/ 0 h 656"/>
                  <a:gd name="T2" fmla="*/ 532 w 533"/>
                  <a:gd name="T3" fmla="*/ 0 h 656"/>
                  <a:gd name="T4" fmla="*/ 32 w 533"/>
                  <a:gd name="T5" fmla="*/ 0 h 656"/>
                  <a:gd name="T6" fmla="*/ 0 w 533"/>
                  <a:gd name="T7" fmla="*/ 405 h 656"/>
                  <a:gd name="T8" fmla="*/ 0 w 533"/>
                  <a:gd name="T9" fmla="*/ 436 h 656"/>
                  <a:gd name="T10" fmla="*/ 0 w 533"/>
                  <a:gd name="T11" fmla="*/ 655 h 656"/>
                  <a:gd name="T12" fmla="*/ 532 w 533"/>
                  <a:gd name="T13" fmla="*/ 655 h 656"/>
                  <a:gd name="T14" fmla="*/ 532 w 533"/>
                  <a:gd name="T15" fmla="*/ 0 h 656"/>
                  <a:gd name="T16" fmla="*/ 469 w 533"/>
                  <a:gd name="T17" fmla="*/ 405 h 656"/>
                  <a:gd name="T18" fmla="*/ 469 w 533"/>
                  <a:gd name="T19" fmla="*/ 405 h 656"/>
                  <a:gd name="T20" fmla="*/ 438 w 533"/>
                  <a:gd name="T21" fmla="*/ 405 h 656"/>
                  <a:gd name="T22" fmla="*/ 94 w 533"/>
                  <a:gd name="T23" fmla="*/ 405 h 656"/>
                  <a:gd name="T24" fmla="*/ 63 w 533"/>
                  <a:gd name="T25" fmla="*/ 405 h 656"/>
                  <a:gd name="T26" fmla="*/ 63 w 533"/>
                  <a:gd name="T27" fmla="*/ 94 h 656"/>
                  <a:gd name="T28" fmla="*/ 94 w 533"/>
                  <a:gd name="T29" fmla="*/ 31 h 656"/>
                  <a:gd name="T30" fmla="*/ 438 w 533"/>
                  <a:gd name="T31" fmla="*/ 31 h 656"/>
                  <a:gd name="T32" fmla="*/ 469 w 533"/>
                  <a:gd name="T33" fmla="*/ 94 h 656"/>
                  <a:gd name="T34" fmla="*/ 469 w 533"/>
                  <a:gd name="T35" fmla="*/ 405 h 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3" h="656">
                    <a:moveTo>
                      <a:pt x="532" y="0"/>
                    </a:moveTo>
                    <a:lnTo>
                      <a:pt x="532" y="0"/>
                    </a:lnTo>
                    <a:cubicBezTo>
                      <a:pt x="32" y="0"/>
                      <a:pt x="32" y="0"/>
                      <a:pt x="32" y="0"/>
                    </a:cubicBezTo>
                    <a:cubicBezTo>
                      <a:pt x="0" y="94"/>
                      <a:pt x="0" y="405"/>
                      <a:pt x="0" y="405"/>
                    </a:cubicBezTo>
                    <a:cubicBezTo>
                      <a:pt x="0" y="436"/>
                      <a:pt x="0" y="436"/>
                      <a:pt x="0" y="436"/>
                    </a:cubicBezTo>
                    <a:cubicBezTo>
                      <a:pt x="0" y="499"/>
                      <a:pt x="0" y="593"/>
                      <a:pt x="0" y="655"/>
                    </a:cubicBezTo>
                    <a:cubicBezTo>
                      <a:pt x="532" y="655"/>
                      <a:pt x="532" y="655"/>
                      <a:pt x="532" y="655"/>
                    </a:cubicBezTo>
                    <a:lnTo>
                      <a:pt x="532" y="0"/>
                    </a:lnTo>
                    <a:close/>
                    <a:moveTo>
                      <a:pt x="469" y="405"/>
                    </a:moveTo>
                    <a:lnTo>
                      <a:pt x="469" y="405"/>
                    </a:lnTo>
                    <a:cubicBezTo>
                      <a:pt x="469" y="405"/>
                      <a:pt x="469" y="405"/>
                      <a:pt x="438" y="405"/>
                    </a:cubicBezTo>
                    <a:cubicBezTo>
                      <a:pt x="94" y="405"/>
                      <a:pt x="94" y="405"/>
                      <a:pt x="94" y="405"/>
                    </a:cubicBezTo>
                    <a:cubicBezTo>
                      <a:pt x="63" y="405"/>
                      <a:pt x="63" y="405"/>
                      <a:pt x="63" y="405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3" y="62"/>
                      <a:pt x="63" y="31"/>
                      <a:pt x="94" y="31"/>
                    </a:cubicBezTo>
                    <a:cubicBezTo>
                      <a:pt x="438" y="31"/>
                      <a:pt x="438" y="31"/>
                      <a:pt x="438" y="31"/>
                    </a:cubicBezTo>
                    <a:cubicBezTo>
                      <a:pt x="469" y="31"/>
                      <a:pt x="469" y="62"/>
                      <a:pt x="469" y="94"/>
                    </a:cubicBezTo>
                    <a:lnTo>
                      <a:pt x="469" y="40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74" name="Ryhmä 173"/>
            <p:cNvGrpSpPr/>
            <p:nvPr/>
          </p:nvGrpSpPr>
          <p:grpSpPr>
            <a:xfrm>
              <a:off x="9430073" y="5667816"/>
              <a:ext cx="1667725" cy="669907"/>
              <a:chOff x="8375305" y="5043795"/>
              <a:chExt cx="1316038" cy="528638"/>
            </a:xfrm>
            <a:solidFill>
              <a:schemeClr val="bg1"/>
            </a:solidFill>
          </p:grpSpPr>
          <p:sp>
            <p:nvSpPr>
              <p:cNvPr id="175" name="Freeform 1"/>
              <p:cNvSpPr>
                <a:spLocks noChangeArrowheads="1"/>
              </p:cNvSpPr>
              <p:nvPr/>
            </p:nvSpPr>
            <p:spPr bwMode="auto">
              <a:xfrm>
                <a:off x="8375305" y="5043795"/>
                <a:ext cx="1316038" cy="528638"/>
              </a:xfrm>
              <a:custGeom>
                <a:avLst/>
                <a:gdLst>
                  <a:gd name="T0" fmla="*/ 2468 w 3656"/>
                  <a:gd name="T1" fmla="*/ 1249 h 1469"/>
                  <a:gd name="T2" fmla="*/ 563 w 3656"/>
                  <a:gd name="T3" fmla="*/ 1249 h 1469"/>
                  <a:gd name="T4" fmla="*/ 1031 w 3656"/>
                  <a:gd name="T5" fmla="*/ 32 h 1469"/>
                  <a:gd name="T6" fmla="*/ 1500 w 3656"/>
                  <a:gd name="T7" fmla="*/ 313 h 1469"/>
                  <a:gd name="T8" fmla="*/ 1563 w 3656"/>
                  <a:gd name="T9" fmla="*/ 188 h 1469"/>
                  <a:gd name="T10" fmla="*/ 1031 w 3656"/>
                  <a:gd name="T11" fmla="*/ 0 h 1469"/>
                  <a:gd name="T12" fmla="*/ 156 w 3656"/>
                  <a:gd name="T13" fmla="*/ 0 h 1469"/>
                  <a:gd name="T14" fmla="*/ 125 w 3656"/>
                  <a:gd name="T15" fmla="*/ 1468 h 1469"/>
                  <a:gd name="T16" fmla="*/ 563 w 3656"/>
                  <a:gd name="T17" fmla="*/ 1437 h 1469"/>
                  <a:gd name="T18" fmla="*/ 563 w 3656"/>
                  <a:gd name="T19" fmla="*/ 1406 h 1469"/>
                  <a:gd name="T20" fmla="*/ 656 w 3656"/>
                  <a:gd name="T21" fmla="*/ 1343 h 1469"/>
                  <a:gd name="T22" fmla="*/ 656 w 3656"/>
                  <a:gd name="T23" fmla="*/ 1406 h 1469"/>
                  <a:gd name="T24" fmla="*/ 719 w 3656"/>
                  <a:gd name="T25" fmla="*/ 1406 h 1469"/>
                  <a:gd name="T26" fmla="*/ 812 w 3656"/>
                  <a:gd name="T27" fmla="*/ 1343 h 1469"/>
                  <a:gd name="T28" fmla="*/ 812 w 3656"/>
                  <a:gd name="T29" fmla="*/ 1406 h 1469"/>
                  <a:gd name="T30" fmla="*/ 906 w 3656"/>
                  <a:gd name="T31" fmla="*/ 1406 h 1469"/>
                  <a:gd name="T32" fmla="*/ 1000 w 3656"/>
                  <a:gd name="T33" fmla="*/ 1343 h 1469"/>
                  <a:gd name="T34" fmla="*/ 1000 w 3656"/>
                  <a:gd name="T35" fmla="*/ 1406 h 1469"/>
                  <a:gd name="T36" fmla="*/ 1063 w 3656"/>
                  <a:gd name="T37" fmla="*/ 1406 h 1469"/>
                  <a:gd name="T38" fmla="*/ 1156 w 3656"/>
                  <a:gd name="T39" fmla="*/ 1343 h 1469"/>
                  <a:gd name="T40" fmla="*/ 1156 w 3656"/>
                  <a:gd name="T41" fmla="*/ 1406 h 1469"/>
                  <a:gd name="T42" fmla="*/ 1250 w 3656"/>
                  <a:gd name="T43" fmla="*/ 1406 h 1469"/>
                  <a:gd name="T44" fmla="*/ 1344 w 3656"/>
                  <a:gd name="T45" fmla="*/ 1343 h 1469"/>
                  <a:gd name="T46" fmla="*/ 1344 w 3656"/>
                  <a:gd name="T47" fmla="*/ 1406 h 1469"/>
                  <a:gd name="T48" fmla="*/ 1406 w 3656"/>
                  <a:gd name="T49" fmla="*/ 1406 h 1469"/>
                  <a:gd name="T50" fmla="*/ 1500 w 3656"/>
                  <a:gd name="T51" fmla="*/ 1343 h 1469"/>
                  <a:gd name="T52" fmla="*/ 1500 w 3656"/>
                  <a:gd name="T53" fmla="*/ 1406 h 1469"/>
                  <a:gd name="T54" fmla="*/ 1594 w 3656"/>
                  <a:gd name="T55" fmla="*/ 1406 h 1469"/>
                  <a:gd name="T56" fmla="*/ 1688 w 3656"/>
                  <a:gd name="T57" fmla="*/ 1343 h 1469"/>
                  <a:gd name="T58" fmla="*/ 1688 w 3656"/>
                  <a:gd name="T59" fmla="*/ 1406 h 1469"/>
                  <a:gd name="T60" fmla="*/ 1750 w 3656"/>
                  <a:gd name="T61" fmla="*/ 1406 h 1469"/>
                  <a:gd name="T62" fmla="*/ 1843 w 3656"/>
                  <a:gd name="T63" fmla="*/ 1343 h 1469"/>
                  <a:gd name="T64" fmla="*/ 1843 w 3656"/>
                  <a:gd name="T65" fmla="*/ 1406 h 1469"/>
                  <a:gd name="T66" fmla="*/ 1937 w 3656"/>
                  <a:gd name="T67" fmla="*/ 1406 h 1469"/>
                  <a:gd name="T68" fmla="*/ 2030 w 3656"/>
                  <a:gd name="T69" fmla="*/ 1343 h 1469"/>
                  <a:gd name="T70" fmla="*/ 2030 w 3656"/>
                  <a:gd name="T71" fmla="*/ 1406 h 1469"/>
                  <a:gd name="T72" fmla="*/ 2124 w 3656"/>
                  <a:gd name="T73" fmla="*/ 1406 h 1469"/>
                  <a:gd name="T74" fmla="*/ 2187 w 3656"/>
                  <a:gd name="T75" fmla="*/ 1343 h 1469"/>
                  <a:gd name="T76" fmla="*/ 2187 w 3656"/>
                  <a:gd name="T77" fmla="*/ 1406 h 1469"/>
                  <a:gd name="T78" fmla="*/ 2280 w 3656"/>
                  <a:gd name="T79" fmla="*/ 1406 h 1469"/>
                  <a:gd name="T80" fmla="*/ 2374 w 3656"/>
                  <a:gd name="T81" fmla="*/ 1343 h 1469"/>
                  <a:gd name="T82" fmla="*/ 2374 w 3656"/>
                  <a:gd name="T83" fmla="*/ 1406 h 1469"/>
                  <a:gd name="T84" fmla="*/ 2468 w 3656"/>
                  <a:gd name="T85" fmla="*/ 1406 h 1469"/>
                  <a:gd name="T86" fmla="*/ 2530 w 3656"/>
                  <a:gd name="T87" fmla="*/ 1343 h 1469"/>
                  <a:gd name="T88" fmla="*/ 2624 w 3656"/>
                  <a:gd name="T89" fmla="*/ 1406 h 1469"/>
                  <a:gd name="T90" fmla="*/ 2718 w 3656"/>
                  <a:gd name="T91" fmla="*/ 1343 h 1469"/>
                  <a:gd name="T92" fmla="*/ 2812 w 3656"/>
                  <a:gd name="T93" fmla="*/ 1406 h 1469"/>
                  <a:gd name="T94" fmla="*/ 2874 w 3656"/>
                  <a:gd name="T95" fmla="*/ 1343 h 1469"/>
                  <a:gd name="T96" fmla="*/ 2968 w 3656"/>
                  <a:gd name="T97" fmla="*/ 1406 h 1469"/>
                  <a:gd name="T98" fmla="*/ 3062 w 3656"/>
                  <a:gd name="T99" fmla="*/ 1343 h 1469"/>
                  <a:gd name="T100" fmla="*/ 3155 w 3656"/>
                  <a:gd name="T101" fmla="*/ 1406 h 1469"/>
                  <a:gd name="T102" fmla="*/ 3218 w 3656"/>
                  <a:gd name="T103" fmla="*/ 1343 h 1469"/>
                  <a:gd name="T104" fmla="*/ 3312 w 3656"/>
                  <a:gd name="T105" fmla="*/ 1406 h 1469"/>
                  <a:gd name="T106" fmla="*/ 3405 w 3656"/>
                  <a:gd name="T107" fmla="*/ 1343 h 1469"/>
                  <a:gd name="T108" fmla="*/ 3499 w 3656"/>
                  <a:gd name="T109" fmla="*/ 1406 h 1469"/>
                  <a:gd name="T110" fmla="*/ 3593 w 3656"/>
                  <a:gd name="T111" fmla="*/ 1343 h 1469"/>
                  <a:gd name="T112" fmla="*/ 3655 w 3656"/>
                  <a:gd name="T113" fmla="*/ 1406 h 1469"/>
                  <a:gd name="T114" fmla="*/ 3655 w 3656"/>
                  <a:gd name="T115" fmla="*/ 1343 h 1469"/>
                  <a:gd name="T116" fmla="*/ 2468 w 3656"/>
                  <a:gd name="T117" fmla="*/ 1249 h 1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656" h="1469">
                    <a:moveTo>
                      <a:pt x="2468" y="1249"/>
                    </a:moveTo>
                    <a:lnTo>
                      <a:pt x="2468" y="1249"/>
                    </a:lnTo>
                    <a:cubicBezTo>
                      <a:pt x="656" y="1249"/>
                      <a:pt x="656" y="1249"/>
                      <a:pt x="656" y="1249"/>
                    </a:cubicBezTo>
                    <a:cubicBezTo>
                      <a:pt x="563" y="1249"/>
                      <a:pt x="563" y="1249"/>
                      <a:pt x="563" y="1249"/>
                    </a:cubicBezTo>
                    <a:cubicBezTo>
                      <a:pt x="563" y="188"/>
                      <a:pt x="563" y="188"/>
                      <a:pt x="563" y="188"/>
                    </a:cubicBezTo>
                    <a:cubicBezTo>
                      <a:pt x="563" y="157"/>
                      <a:pt x="687" y="32"/>
                      <a:pt x="1031" y="32"/>
                    </a:cubicBezTo>
                    <a:cubicBezTo>
                      <a:pt x="1375" y="32"/>
                      <a:pt x="1500" y="157"/>
                      <a:pt x="1500" y="188"/>
                    </a:cubicBezTo>
                    <a:cubicBezTo>
                      <a:pt x="1500" y="313"/>
                      <a:pt x="1500" y="313"/>
                      <a:pt x="1500" y="313"/>
                    </a:cubicBezTo>
                    <a:cubicBezTo>
                      <a:pt x="1563" y="313"/>
                      <a:pt x="1563" y="313"/>
                      <a:pt x="1563" y="313"/>
                    </a:cubicBezTo>
                    <a:cubicBezTo>
                      <a:pt x="1563" y="188"/>
                      <a:pt x="1563" y="188"/>
                      <a:pt x="1563" y="188"/>
                    </a:cubicBezTo>
                    <a:cubicBezTo>
                      <a:pt x="1563" y="188"/>
                      <a:pt x="1563" y="188"/>
                      <a:pt x="1531" y="188"/>
                    </a:cubicBezTo>
                    <a:cubicBezTo>
                      <a:pt x="1531" y="157"/>
                      <a:pt x="1438" y="0"/>
                      <a:pt x="1031" y="0"/>
                    </a:cubicBezTo>
                    <a:cubicBezTo>
                      <a:pt x="1000" y="0"/>
                      <a:pt x="1000" y="0"/>
                      <a:pt x="969" y="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63" y="219"/>
                      <a:pt x="0" y="500"/>
                      <a:pt x="0" y="780"/>
                    </a:cubicBezTo>
                    <a:cubicBezTo>
                      <a:pt x="0" y="999"/>
                      <a:pt x="63" y="1249"/>
                      <a:pt x="125" y="1468"/>
                    </a:cubicBezTo>
                    <a:cubicBezTo>
                      <a:pt x="531" y="1468"/>
                      <a:pt x="531" y="1468"/>
                      <a:pt x="531" y="1468"/>
                    </a:cubicBezTo>
                    <a:lnTo>
                      <a:pt x="563" y="1437"/>
                    </a:lnTo>
                    <a:cubicBezTo>
                      <a:pt x="563" y="1406"/>
                      <a:pt x="563" y="1406"/>
                      <a:pt x="563" y="1406"/>
                    </a:cubicBezTo>
                    <a:lnTo>
                      <a:pt x="563" y="1406"/>
                    </a:lnTo>
                    <a:cubicBezTo>
                      <a:pt x="563" y="1343"/>
                      <a:pt x="563" y="1343"/>
                      <a:pt x="563" y="1343"/>
                    </a:cubicBezTo>
                    <a:cubicBezTo>
                      <a:pt x="656" y="1343"/>
                      <a:pt x="656" y="1343"/>
                      <a:pt x="656" y="1343"/>
                    </a:cubicBezTo>
                    <a:cubicBezTo>
                      <a:pt x="656" y="1406"/>
                      <a:pt x="656" y="1406"/>
                      <a:pt x="656" y="1406"/>
                    </a:cubicBezTo>
                    <a:lnTo>
                      <a:pt x="656" y="1406"/>
                    </a:lnTo>
                    <a:cubicBezTo>
                      <a:pt x="719" y="1406"/>
                      <a:pt x="719" y="1406"/>
                      <a:pt x="719" y="1406"/>
                    </a:cubicBezTo>
                    <a:lnTo>
                      <a:pt x="719" y="1406"/>
                    </a:lnTo>
                    <a:cubicBezTo>
                      <a:pt x="719" y="1343"/>
                      <a:pt x="719" y="1343"/>
                      <a:pt x="719" y="1343"/>
                    </a:cubicBezTo>
                    <a:cubicBezTo>
                      <a:pt x="812" y="1343"/>
                      <a:pt x="812" y="1343"/>
                      <a:pt x="812" y="1343"/>
                    </a:cubicBezTo>
                    <a:cubicBezTo>
                      <a:pt x="812" y="1406"/>
                      <a:pt x="812" y="1406"/>
                      <a:pt x="812" y="1406"/>
                    </a:cubicBezTo>
                    <a:lnTo>
                      <a:pt x="812" y="1406"/>
                    </a:lnTo>
                    <a:cubicBezTo>
                      <a:pt x="906" y="1406"/>
                      <a:pt x="906" y="1406"/>
                      <a:pt x="906" y="1406"/>
                    </a:cubicBezTo>
                    <a:lnTo>
                      <a:pt x="906" y="1406"/>
                    </a:lnTo>
                    <a:cubicBezTo>
                      <a:pt x="906" y="1343"/>
                      <a:pt x="906" y="1343"/>
                      <a:pt x="906" y="1343"/>
                    </a:cubicBezTo>
                    <a:cubicBezTo>
                      <a:pt x="1000" y="1343"/>
                      <a:pt x="1000" y="1343"/>
                      <a:pt x="1000" y="1343"/>
                    </a:cubicBezTo>
                    <a:cubicBezTo>
                      <a:pt x="1000" y="1406"/>
                      <a:pt x="1000" y="1406"/>
                      <a:pt x="1000" y="1406"/>
                    </a:cubicBezTo>
                    <a:lnTo>
                      <a:pt x="1000" y="1406"/>
                    </a:lnTo>
                    <a:cubicBezTo>
                      <a:pt x="1063" y="1406"/>
                      <a:pt x="1063" y="1406"/>
                      <a:pt x="1063" y="1406"/>
                    </a:cubicBezTo>
                    <a:lnTo>
                      <a:pt x="1063" y="1406"/>
                    </a:lnTo>
                    <a:cubicBezTo>
                      <a:pt x="1063" y="1343"/>
                      <a:pt x="1063" y="1343"/>
                      <a:pt x="1063" y="1343"/>
                    </a:cubicBezTo>
                    <a:cubicBezTo>
                      <a:pt x="1156" y="1343"/>
                      <a:pt x="1156" y="1343"/>
                      <a:pt x="1156" y="1343"/>
                    </a:cubicBezTo>
                    <a:cubicBezTo>
                      <a:pt x="1156" y="1406"/>
                      <a:pt x="1156" y="1406"/>
                      <a:pt x="1156" y="1406"/>
                    </a:cubicBezTo>
                    <a:lnTo>
                      <a:pt x="1156" y="1406"/>
                    </a:lnTo>
                    <a:cubicBezTo>
                      <a:pt x="1250" y="1406"/>
                      <a:pt x="1250" y="1406"/>
                      <a:pt x="1250" y="1406"/>
                    </a:cubicBezTo>
                    <a:lnTo>
                      <a:pt x="1250" y="1406"/>
                    </a:lnTo>
                    <a:cubicBezTo>
                      <a:pt x="1250" y="1343"/>
                      <a:pt x="1250" y="1343"/>
                      <a:pt x="1250" y="1343"/>
                    </a:cubicBezTo>
                    <a:cubicBezTo>
                      <a:pt x="1344" y="1343"/>
                      <a:pt x="1344" y="1343"/>
                      <a:pt x="1344" y="1343"/>
                    </a:cubicBezTo>
                    <a:cubicBezTo>
                      <a:pt x="1344" y="1406"/>
                      <a:pt x="1344" y="1406"/>
                      <a:pt x="1344" y="1406"/>
                    </a:cubicBezTo>
                    <a:lnTo>
                      <a:pt x="1344" y="1406"/>
                    </a:lnTo>
                    <a:cubicBezTo>
                      <a:pt x="1406" y="1406"/>
                      <a:pt x="1406" y="1406"/>
                      <a:pt x="1406" y="1406"/>
                    </a:cubicBezTo>
                    <a:lnTo>
                      <a:pt x="1406" y="1406"/>
                    </a:lnTo>
                    <a:cubicBezTo>
                      <a:pt x="1406" y="1343"/>
                      <a:pt x="1406" y="1343"/>
                      <a:pt x="1406" y="1343"/>
                    </a:cubicBezTo>
                    <a:cubicBezTo>
                      <a:pt x="1500" y="1343"/>
                      <a:pt x="1500" y="1343"/>
                      <a:pt x="1500" y="1343"/>
                    </a:cubicBezTo>
                    <a:cubicBezTo>
                      <a:pt x="1500" y="1406"/>
                      <a:pt x="1500" y="1406"/>
                      <a:pt x="1500" y="1406"/>
                    </a:cubicBezTo>
                    <a:lnTo>
                      <a:pt x="1500" y="1406"/>
                    </a:lnTo>
                    <a:cubicBezTo>
                      <a:pt x="1594" y="1406"/>
                      <a:pt x="1594" y="1406"/>
                      <a:pt x="1594" y="1406"/>
                    </a:cubicBezTo>
                    <a:lnTo>
                      <a:pt x="1594" y="1406"/>
                    </a:lnTo>
                    <a:cubicBezTo>
                      <a:pt x="1594" y="1343"/>
                      <a:pt x="1594" y="1343"/>
                      <a:pt x="1594" y="1343"/>
                    </a:cubicBezTo>
                    <a:cubicBezTo>
                      <a:pt x="1688" y="1343"/>
                      <a:pt x="1688" y="1343"/>
                      <a:pt x="1688" y="1343"/>
                    </a:cubicBezTo>
                    <a:cubicBezTo>
                      <a:pt x="1688" y="1406"/>
                      <a:pt x="1688" y="1406"/>
                      <a:pt x="1688" y="1406"/>
                    </a:cubicBezTo>
                    <a:lnTo>
                      <a:pt x="1688" y="1406"/>
                    </a:lnTo>
                    <a:cubicBezTo>
                      <a:pt x="1750" y="1406"/>
                      <a:pt x="1750" y="1406"/>
                      <a:pt x="1750" y="1406"/>
                    </a:cubicBezTo>
                    <a:lnTo>
                      <a:pt x="1750" y="1406"/>
                    </a:lnTo>
                    <a:cubicBezTo>
                      <a:pt x="1750" y="1343"/>
                      <a:pt x="1750" y="1343"/>
                      <a:pt x="1750" y="1343"/>
                    </a:cubicBezTo>
                    <a:cubicBezTo>
                      <a:pt x="1843" y="1343"/>
                      <a:pt x="1843" y="1343"/>
                      <a:pt x="1843" y="1343"/>
                    </a:cubicBezTo>
                    <a:cubicBezTo>
                      <a:pt x="1843" y="1406"/>
                      <a:pt x="1843" y="1406"/>
                      <a:pt x="1843" y="1406"/>
                    </a:cubicBezTo>
                    <a:lnTo>
                      <a:pt x="1843" y="1406"/>
                    </a:lnTo>
                    <a:cubicBezTo>
                      <a:pt x="1937" y="1406"/>
                      <a:pt x="1937" y="1406"/>
                      <a:pt x="1937" y="1406"/>
                    </a:cubicBezTo>
                    <a:lnTo>
                      <a:pt x="1937" y="1406"/>
                    </a:lnTo>
                    <a:cubicBezTo>
                      <a:pt x="1937" y="1343"/>
                      <a:pt x="1937" y="1343"/>
                      <a:pt x="1937" y="1343"/>
                    </a:cubicBezTo>
                    <a:cubicBezTo>
                      <a:pt x="2030" y="1343"/>
                      <a:pt x="2030" y="1343"/>
                      <a:pt x="2030" y="1343"/>
                    </a:cubicBezTo>
                    <a:cubicBezTo>
                      <a:pt x="2030" y="1406"/>
                      <a:pt x="2030" y="1406"/>
                      <a:pt x="2030" y="1406"/>
                    </a:cubicBezTo>
                    <a:lnTo>
                      <a:pt x="2030" y="1406"/>
                    </a:lnTo>
                    <a:cubicBezTo>
                      <a:pt x="2093" y="1406"/>
                      <a:pt x="2093" y="1406"/>
                      <a:pt x="2093" y="1406"/>
                    </a:cubicBezTo>
                    <a:cubicBezTo>
                      <a:pt x="2124" y="1406"/>
                      <a:pt x="2124" y="1406"/>
                      <a:pt x="2124" y="1406"/>
                    </a:cubicBezTo>
                    <a:cubicBezTo>
                      <a:pt x="2124" y="1343"/>
                      <a:pt x="2124" y="1343"/>
                      <a:pt x="2124" y="1343"/>
                    </a:cubicBezTo>
                    <a:cubicBezTo>
                      <a:pt x="2187" y="1343"/>
                      <a:pt x="2187" y="1343"/>
                      <a:pt x="2187" y="1343"/>
                    </a:cubicBezTo>
                    <a:cubicBezTo>
                      <a:pt x="2187" y="1406"/>
                      <a:pt x="2187" y="1406"/>
                      <a:pt x="2187" y="1406"/>
                    </a:cubicBezTo>
                    <a:lnTo>
                      <a:pt x="2187" y="1406"/>
                    </a:lnTo>
                    <a:cubicBezTo>
                      <a:pt x="2280" y="1406"/>
                      <a:pt x="2280" y="1406"/>
                      <a:pt x="2280" y="1406"/>
                    </a:cubicBezTo>
                    <a:lnTo>
                      <a:pt x="2280" y="1406"/>
                    </a:lnTo>
                    <a:cubicBezTo>
                      <a:pt x="2280" y="1343"/>
                      <a:pt x="2280" y="1343"/>
                      <a:pt x="2280" y="1343"/>
                    </a:cubicBezTo>
                    <a:cubicBezTo>
                      <a:pt x="2374" y="1343"/>
                      <a:pt x="2374" y="1343"/>
                      <a:pt x="2374" y="1343"/>
                    </a:cubicBezTo>
                    <a:cubicBezTo>
                      <a:pt x="2374" y="1406"/>
                      <a:pt x="2374" y="1406"/>
                      <a:pt x="2374" y="1406"/>
                    </a:cubicBezTo>
                    <a:lnTo>
                      <a:pt x="2374" y="1406"/>
                    </a:lnTo>
                    <a:cubicBezTo>
                      <a:pt x="2468" y="1406"/>
                      <a:pt x="2468" y="1406"/>
                      <a:pt x="2468" y="1406"/>
                    </a:cubicBezTo>
                    <a:lnTo>
                      <a:pt x="2468" y="1406"/>
                    </a:lnTo>
                    <a:cubicBezTo>
                      <a:pt x="2468" y="1343"/>
                      <a:pt x="2468" y="1343"/>
                      <a:pt x="2468" y="1343"/>
                    </a:cubicBezTo>
                    <a:cubicBezTo>
                      <a:pt x="2530" y="1343"/>
                      <a:pt x="2530" y="1343"/>
                      <a:pt x="2530" y="1343"/>
                    </a:cubicBezTo>
                    <a:cubicBezTo>
                      <a:pt x="2530" y="1406"/>
                      <a:pt x="2530" y="1406"/>
                      <a:pt x="2530" y="1406"/>
                    </a:cubicBezTo>
                    <a:cubicBezTo>
                      <a:pt x="2624" y="1406"/>
                      <a:pt x="2624" y="1406"/>
                      <a:pt x="2624" y="1406"/>
                    </a:cubicBezTo>
                    <a:cubicBezTo>
                      <a:pt x="2624" y="1343"/>
                      <a:pt x="2624" y="1343"/>
                      <a:pt x="2624" y="1343"/>
                    </a:cubicBezTo>
                    <a:cubicBezTo>
                      <a:pt x="2718" y="1343"/>
                      <a:pt x="2718" y="1343"/>
                      <a:pt x="2718" y="1343"/>
                    </a:cubicBezTo>
                    <a:cubicBezTo>
                      <a:pt x="2718" y="1406"/>
                      <a:pt x="2718" y="1406"/>
                      <a:pt x="2718" y="1406"/>
                    </a:cubicBezTo>
                    <a:cubicBezTo>
                      <a:pt x="2812" y="1406"/>
                      <a:pt x="2812" y="1406"/>
                      <a:pt x="2812" y="1406"/>
                    </a:cubicBezTo>
                    <a:cubicBezTo>
                      <a:pt x="2812" y="1343"/>
                      <a:pt x="2812" y="1343"/>
                      <a:pt x="2812" y="1343"/>
                    </a:cubicBezTo>
                    <a:cubicBezTo>
                      <a:pt x="2874" y="1343"/>
                      <a:pt x="2874" y="1343"/>
                      <a:pt x="2874" y="1343"/>
                    </a:cubicBezTo>
                    <a:cubicBezTo>
                      <a:pt x="2874" y="1406"/>
                      <a:pt x="2874" y="1406"/>
                      <a:pt x="2874" y="1406"/>
                    </a:cubicBezTo>
                    <a:cubicBezTo>
                      <a:pt x="2968" y="1406"/>
                      <a:pt x="2968" y="1406"/>
                      <a:pt x="2968" y="1406"/>
                    </a:cubicBezTo>
                    <a:cubicBezTo>
                      <a:pt x="2968" y="1343"/>
                      <a:pt x="2968" y="1343"/>
                      <a:pt x="2968" y="1343"/>
                    </a:cubicBezTo>
                    <a:cubicBezTo>
                      <a:pt x="3062" y="1343"/>
                      <a:pt x="3062" y="1343"/>
                      <a:pt x="3062" y="1343"/>
                    </a:cubicBezTo>
                    <a:cubicBezTo>
                      <a:pt x="3062" y="1406"/>
                      <a:pt x="3062" y="1406"/>
                      <a:pt x="3062" y="1406"/>
                    </a:cubicBezTo>
                    <a:cubicBezTo>
                      <a:pt x="3155" y="1406"/>
                      <a:pt x="3155" y="1406"/>
                      <a:pt x="3155" y="1406"/>
                    </a:cubicBezTo>
                    <a:cubicBezTo>
                      <a:pt x="3155" y="1343"/>
                      <a:pt x="3155" y="1343"/>
                      <a:pt x="3155" y="1343"/>
                    </a:cubicBezTo>
                    <a:cubicBezTo>
                      <a:pt x="3218" y="1343"/>
                      <a:pt x="3218" y="1343"/>
                      <a:pt x="3218" y="1343"/>
                    </a:cubicBezTo>
                    <a:cubicBezTo>
                      <a:pt x="3218" y="1406"/>
                      <a:pt x="3218" y="1406"/>
                      <a:pt x="3218" y="1406"/>
                    </a:cubicBezTo>
                    <a:cubicBezTo>
                      <a:pt x="3312" y="1406"/>
                      <a:pt x="3312" y="1406"/>
                      <a:pt x="3312" y="1406"/>
                    </a:cubicBezTo>
                    <a:cubicBezTo>
                      <a:pt x="3312" y="1343"/>
                      <a:pt x="3312" y="1343"/>
                      <a:pt x="3312" y="1343"/>
                    </a:cubicBezTo>
                    <a:cubicBezTo>
                      <a:pt x="3405" y="1343"/>
                      <a:pt x="3405" y="1343"/>
                      <a:pt x="3405" y="1343"/>
                    </a:cubicBezTo>
                    <a:cubicBezTo>
                      <a:pt x="3405" y="1406"/>
                      <a:pt x="3405" y="1406"/>
                      <a:pt x="3405" y="1406"/>
                    </a:cubicBezTo>
                    <a:cubicBezTo>
                      <a:pt x="3499" y="1406"/>
                      <a:pt x="3499" y="1406"/>
                      <a:pt x="3499" y="1406"/>
                    </a:cubicBezTo>
                    <a:cubicBezTo>
                      <a:pt x="3499" y="1343"/>
                      <a:pt x="3499" y="1343"/>
                      <a:pt x="3499" y="1343"/>
                    </a:cubicBezTo>
                    <a:cubicBezTo>
                      <a:pt x="3593" y="1343"/>
                      <a:pt x="3593" y="1343"/>
                      <a:pt x="3593" y="1343"/>
                    </a:cubicBezTo>
                    <a:cubicBezTo>
                      <a:pt x="3593" y="1406"/>
                      <a:pt x="3593" y="1406"/>
                      <a:pt x="3593" y="1406"/>
                    </a:cubicBezTo>
                    <a:cubicBezTo>
                      <a:pt x="3655" y="1406"/>
                      <a:pt x="3655" y="1406"/>
                      <a:pt x="3655" y="1406"/>
                    </a:cubicBezTo>
                    <a:cubicBezTo>
                      <a:pt x="3655" y="1343"/>
                      <a:pt x="3655" y="1343"/>
                      <a:pt x="3655" y="1343"/>
                    </a:cubicBezTo>
                    <a:lnTo>
                      <a:pt x="3655" y="1343"/>
                    </a:lnTo>
                    <a:cubicBezTo>
                      <a:pt x="3655" y="1249"/>
                      <a:pt x="3655" y="1249"/>
                      <a:pt x="3655" y="1249"/>
                    </a:cubicBezTo>
                    <a:lnTo>
                      <a:pt x="2468" y="1249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6" name="Freeform 2"/>
              <p:cNvSpPr>
                <a:spLocks noChangeArrowheads="1"/>
              </p:cNvSpPr>
              <p:nvPr/>
            </p:nvSpPr>
            <p:spPr bwMode="auto">
              <a:xfrm>
                <a:off x="9184930" y="5189845"/>
                <a:ext cx="112713" cy="225425"/>
              </a:xfrm>
              <a:custGeom>
                <a:avLst/>
                <a:gdLst>
                  <a:gd name="T0" fmla="*/ 281 w 314"/>
                  <a:gd name="T1" fmla="*/ 31 h 625"/>
                  <a:gd name="T2" fmla="*/ 281 w 314"/>
                  <a:gd name="T3" fmla="*/ 31 h 625"/>
                  <a:gd name="T4" fmla="*/ 250 w 314"/>
                  <a:gd name="T5" fmla="*/ 0 h 625"/>
                  <a:gd name="T6" fmla="*/ 31 w 314"/>
                  <a:gd name="T7" fmla="*/ 0 h 625"/>
                  <a:gd name="T8" fmla="*/ 31 w 314"/>
                  <a:gd name="T9" fmla="*/ 31 h 625"/>
                  <a:gd name="T10" fmla="*/ 31 w 314"/>
                  <a:gd name="T11" fmla="*/ 592 h 625"/>
                  <a:gd name="T12" fmla="*/ 0 w 314"/>
                  <a:gd name="T13" fmla="*/ 592 h 625"/>
                  <a:gd name="T14" fmla="*/ 0 w 314"/>
                  <a:gd name="T15" fmla="*/ 592 h 625"/>
                  <a:gd name="T16" fmla="*/ 0 w 314"/>
                  <a:gd name="T17" fmla="*/ 624 h 625"/>
                  <a:gd name="T18" fmla="*/ 31 w 314"/>
                  <a:gd name="T19" fmla="*/ 624 h 625"/>
                  <a:gd name="T20" fmla="*/ 250 w 314"/>
                  <a:gd name="T21" fmla="*/ 624 h 625"/>
                  <a:gd name="T22" fmla="*/ 281 w 314"/>
                  <a:gd name="T23" fmla="*/ 624 h 625"/>
                  <a:gd name="T24" fmla="*/ 313 w 314"/>
                  <a:gd name="T25" fmla="*/ 592 h 625"/>
                  <a:gd name="T26" fmla="*/ 313 w 314"/>
                  <a:gd name="T27" fmla="*/ 592 h 625"/>
                  <a:gd name="T28" fmla="*/ 281 w 314"/>
                  <a:gd name="T29" fmla="*/ 592 h 625"/>
                  <a:gd name="T30" fmla="*/ 281 w 314"/>
                  <a:gd name="T31" fmla="*/ 31 h 625"/>
                  <a:gd name="T32" fmla="*/ 219 w 314"/>
                  <a:gd name="T33" fmla="*/ 281 h 625"/>
                  <a:gd name="T34" fmla="*/ 219 w 314"/>
                  <a:gd name="T35" fmla="*/ 281 h 625"/>
                  <a:gd name="T36" fmla="*/ 219 w 314"/>
                  <a:gd name="T37" fmla="*/ 281 h 625"/>
                  <a:gd name="T38" fmla="*/ 94 w 314"/>
                  <a:gd name="T39" fmla="*/ 281 h 625"/>
                  <a:gd name="T40" fmla="*/ 63 w 314"/>
                  <a:gd name="T41" fmla="*/ 281 h 625"/>
                  <a:gd name="T42" fmla="*/ 63 w 314"/>
                  <a:gd name="T43" fmla="*/ 93 h 625"/>
                  <a:gd name="T44" fmla="*/ 94 w 314"/>
                  <a:gd name="T45" fmla="*/ 31 h 625"/>
                  <a:gd name="T46" fmla="*/ 188 w 314"/>
                  <a:gd name="T47" fmla="*/ 31 h 625"/>
                  <a:gd name="T48" fmla="*/ 219 w 314"/>
                  <a:gd name="T49" fmla="*/ 93 h 625"/>
                  <a:gd name="T50" fmla="*/ 219 w 314"/>
                  <a:gd name="T51" fmla="*/ 281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14" h="625">
                    <a:moveTo>
                      <a:pt x="281" y="31"/>
                    </a:moveTo>
                    <a:lnTo>
                      <a:pt x="281" y="31"/>
                    </a:lnTo>
                    <a:cubicBezTo>
                      <a:pt x="281" y="31"/>
                      <a:pt x="281" y="0"/>
                      <a:pt x="250" y="0"/>
                    </a:cubicBezTo>
                    <a:cubicBezTo>
                      <a:pt x="31" y="0"/>
                      <a:pt x="31" y="0"/>
                      <a:pt x="31" y="0"/>
                    </a:cubicBezTo>
                    <a:lnTo>
                      <a:pt x="31" y="31"/>
                    </a:lnTo>
                    <a:cubicBezTo>
                      <a:pt x="31" y="592"/>
                      <a:pt x="31" y="592"/>
                      <a:pt x="31" y="592"/>
                    </a:cubicBezTo>
                    <a:cubicBezTo>
                      <a:pt x="0" y="592"/>
                      <a:pt x="0" y="592"/>
                      <a:pt x="0" y="592"/>
                    </a:cubicBezTo>
                    <a:lnTo>
                      <a:pt x="0" y="592"/>
                    </a:lnTo>
                    <a:cubicBezTo>
                      <a:pt x="0" y="624"/>
                      <a:pt x="0" y="624"/>
                      <a:pt x="0" y="624"/>
                    </a:cubicBezTo>
                    <a:cubicBezTo>
                      <a:pt x="31" y="624"/>
                      <a:pt x="31" y="624"/>
                      <a:pt x="31" y="624"/>
                    </a:cubicBezTo>
                    <a:cubicBezTo>
                      <a:pt x="250" y="624"/>
                      <a:pt x="250" y="624"/>
                      <a:pt x="250" y="624"/>
                    </a:cubicBezTo>
                    <a:cubicBezTo>
                      <a:pt x="281" y="624"/>
                      <a:pt x="281" y="624"/>
                      <a:pt x="281" y="624"/>
                    </a:cubicBezTo>
                    <a:cubicBezTo>
                      <a:pt x="313" y="624"/>
                      <a:pt x="313" y="624"/>
                      <a:pt x="313" y="592"/>
                    </a:cubicBezTo>
                    <a:lnTo>
                      <a:pt x="313" y="592"/>
                    </a:lnTo>
                    <a:cubicBezTo>
                      <a:pt x="281" y="592"/>
                      <a:pt x="281" y="592"/>
                      <a:pt x="281" y="592"/>
                    </a:cubicBezTo>
                    <a:lnTo>
                      <a:pt x="281" y="31"/>
                    </a:lnTo>
                    <a:close/>
                    <a:moveTo>
                      <a:pt x="219" y="281"/>
                    </a:moveTo>
                    <a:lnTo>
                      <a:pt x="219" y="281"/>
                    </a:lnTo>
                    <a:lnTo>
                      <a:pt x="219" y="281"/>
                    </a:lnTo>
                    <a:cubicBezTo>
                      <a:pt x="94" y="281"/>
                      <a:pt x="94" y="281"/>
                      <a:pt x="94" y="281"/>
                    </a:cubicBezTo>
                    <a:cubicBezTo>
                      <a:pt x="63" y="281"/>
                      <a:pt x="63" y="281"/>
                      <a:pt x="63" y="281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3" y="62"/>
                      <a:pt x="63" y="31"/>
                      <a:pt x="94" y="31"/>
                    </a:cubicBezTo>
                    <a:cubicBezTo>
                      <a:pt x="188" y="31"/>
                      <a:pt x="188" y="31"/>
                      <a:pt x="188" y="31"/>
                    </a:cubicBezTo>
                    <a:cubicBezTo>
                      <a:pt x="219" y="31"/>
                      <a:pt x="219" y="62"/>
                      <a:pt x="219" y="93"/>
                    </a:cubicBezTo>
                    <a:lnTo>
                      <a:pt x="219" y="281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7" name="Freeform 3"/>
              <p:cNvSpPr>
                <a:spLocks noChangeArrowheads="1"/>
              </p:cNvSpPr>
              <p:nvPr/>
            </p:nvSpPr>
            <p:spPr bwMode="auto">
              <a:xfrm>
                <a:off x="9061105" y="5189845"/>
                <a:ext cx="112713" cy="225425"/>
              </a:xfrm>
              <a:custGeom>
                <a:avLst/>
                <a:gdLst>
                  <a:gd name="T0" fmla="*/ 282 w 314"/>
                  <a:gd name="T1" fmla="*/ 31 h 625"/>
                  <a:gd name="T2" fmla="*/ 282 w 314"/>
                  <a:gd name="T3" fmla="*/ 31 h 625"/>
                  <a:gd name="T4" fmla="*/ 250 w 314"/>
                  <a:gd name="T5" fmla="*/ 0 h 625"/>
                  <a:gd name="T6" fmla="*/ 63 w 314"/>
                  <a:gd name="T7" fmla="*/ 0 h 625"/>
                  <a:gd name="T8" fmla="*/ 32 w 314"/>
                  <a:gd name="T9" fmla="*/ 31 h 625"/>
                  <a:gd name="T10" fmla="*/ 32 w 314"/>
                  <a:gd name="T11" fmla="*/ 592 h 625"/>
                  <a:gd name="T12" fmla="*/ 0 w 314"/>
                  <a:gd name="T13" fmla="*/ 592 h 625"/>
                  <a:gd name="T14" fmla="*/ 0 w 314"/>
                  <a:gd name="T15" fmla="*/ 592 h 625"/>
                  <a:gd name="T16" fmla="*/ 32 w 314"/>
                  <a:gd name="T17" fmla="*/ 624 h 625"/>
                  <a:gd name="T18" fmla="*/ 63 w 314"/>
                  <a:gd name="T19" fmla="*/ 624 h 625"/>
                  <a:gd name="T20" fmla="*/ 282 w 314"/>
                  <a:gd name="T21" fmla="*/ 624 h 625"/>
                  <a:gd name="T22" fmla="*/ 282 w 314"/>
                  <a:gd name="T23" fmla="*/ 624 h 625"/>
                  <a:gd name="T24" fmla="*/ 313 w 314"/>
                  <a:gd name="T25" fmla="*/ 592 h 625"/>
                  <a:gd name="T26" fmla="*/ 313 w 314"/>
                  <a:gd name="T27" fmla="*/ 592 h 625"/>
                  <a:gd name="T28" fmla="*/ 282 w 314"/>
                  <a:gd name="T29" fmla="*/ 592 h 625"/>
                  <a:gd name="T30" fmla="*/ 282 w 314"/>
                  <a:gd name="T31" fmla="*/ 31 h 625"/>
                  <a:gd name="T32" fmla="*/ 250 w 314"/>
                  <a:gd name="T33" fmla="*/ 281 h 625"/>
                  <a:gd name="T34" fmla="*/ 250 w 314"/>
                  <a:gd name="T35" fmla="*/ 281 h 625"/>
                  <a:gd name="T36" fmla="*/ 219 w 314"/>
                  <a:gd name="T37" fmla="*/ 281 h 625"/>
                  <a:gd name="T38" fmla="*/ 94 w 314"/>
                  <a:gd name="T39" fmla="*/ 281 h 625"/>
                  <a:gd name="T40" fmla="*/ 94 w 314"/>
                  <a:gd name="T41" fmla="*/ 281 h 625"/>
                  <a:gd name="T42" fmla="*/ 94 w 314"/>
                  <a:gd name="T43" fmla="*/ 93 h 625"/>
                  <a:gd name="T44" fmla="*/ 94 w 314"/>
                  <a:gd name="T45" fmla="*/ 31 h 625"/>
                  <a:gd name="T46" fmla="*/ 219 w 314"/>
                  <a:gd name="T47" fmla="*/ 31 h 625"/>
                  <a:gd name="T48" fmla="*/ 250 w 314"/>
                  <a:gd name="T49" fmla="*/ 93 h 625"/>
                  <a:gd name="T50" fmla="*/ 250 w 314"/>
                  <a:gd name="T51" fmla="*/ 281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14" h="625">
                    <a:moveTo>
                      <a:pt x="282" y="31"/>
                    </a:moveTo>
                    <a:lnTo>
                      <a:pt x="282" y="31"/>
                    </a:lnTo>
                    <a:cubicBezTo>
                      <a:pt x="282" y="31"/>
                      <a:pt x="282" y="0"/>
                      <a:pt x="250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2" y="0"/>
                      <a:pt x="32" y="31"/>
                      <a:pt x="32" y="31"/>
                    </a:cubicBezTo>
                    <a:cubicBezTo>
                      <a:pt x="32" y="592"/>
                      <a:pt x="32" y="592"/>
                      <a:pt x="32" y="592"/>
                    </a:cubicBezTo>
                    <a:cubicBezTo>
                      <a:pt x="0" y="592"/>
                      <a:pt x="0" y="592"/>
                      <a:pt x="0" y="592"/>
                    </a:cubicBezTo>
                    <a:lnTo>
                      <a:pt x="0" y="592"/>
                    </a:lnTo>
                    <a:cubicBezTo>
                      <a:pt x="0" y="624"/>
                      <a:pt x="0" y="624"/>
                      <a:pt x="32" y="624"/>
                    </a:cubicBezTo>
                    <a:cubicBezTo>
                      <a:pt x="63" y="624"/>
                      <a:pt x="63" y="624"/>
                      <a:pt x="63" y="624"/>
                    </a:cubicBezTo>
                    <a:cubicBezTo>
                      <a:pt x="282" y="624"/>
                      <a:pt x="282" y="624"/>
                      <a:pt x="282" y="624"/>
                    </a:cubicBezTo>
                    <a:lnTo>
                      <a:pt x="282" y="624"/>
                    </a:lnTo>
                    <a:cubicBezTo>
                      <a:pt x="313" y="624"/>
                      <a:pt x="313" y="624"/>
                      <a:pt x="313" y="592"/>
                    </a:cubicBezTo>
                    <a:lnTo>
                      <a:pt x="313" y="592"/>
                    </a:lnTo>
                    <a:cubicBezTo>
                      <a:pt x="282" y="592"/>
                      <a:pt x="282" y="592"/>
                      <a:pt x="282" y="592"/>
                    </a:cubicBezTo>
                    <a:lnTo>
                      <a:pt x="282" y="31"/>
                    </a:lnTo>
                    <a:close/>
                    <a:moveTo>
                      <a:pt x="250" y="281"/>
                    </a:moveTo>
                    <a:lnTo>
                      <a:pt x="250" y="281"/>
                    </a:lnTo>
                    <a:cubicBezTo>
                      <a:pt x="250" y="281"/>
                      <a:pt x="250" y="281"/>
                      <a:pt x="219" y="281"/>
                    </a:cubicBezTo>
                    <a:cubicBezTo>
                      <a:pt x="94" y="281"/>
                      <a:pt x="94" y="281"/>
                      <a:pt x="94" y="281"/>
                    </a:cubicBezTo>
                    <a:lnTo>
                      <a:pt x="94" y="281"/>
                    </a:lnTo>
                    <a:cubicBezTo>
                      <a:pt x="94" y="93"/>
                      <a:pt x="94" y="93"/>
                      <a:pt x="94" y="93"/>
                    </a:cubicBezTo>
                    <a:cubicBezTo>
                      <a:pt x="94" y="62"/>
                      <a:pt x="94" y="31"/>
                      <a:pt x="94" y="31"/>
                    </a:cubicBezTo>
                    <a:cubicBezTo>
                      <a:pt x="219" y="31"/>
                      <a:pt x="219" y="31"/>
                      <a:pt x="219" y="31"/>
                    </a:cubicBezTo>
                    <a:cubicBezTo>
                      <a:pt x="219" y="31"/>
                      <a:pt x="250" y="62"/>
                      <a:pt x="250" y="93"/>
                    </a:cubicBezTo>
                    <a:lnTo>
                      <a:pt x="250" y="281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8" name="Freeform 4"/>
              <p:cNvSpPr>
                <a:spLocks noChangeArrowheads="1"/>
              </p:cNvSpPr>
              <p:nvPr/>
            </p:nvSpPr>
            <p:spPr bwMode="auto">
              <a:xfrm>
                <a:off x="8588030" y="5415270"/>
                <a:ext cx="1101725" cy="68263"/>
              </a:xfrm>
              <a:custGeom>
                <a:avLst/>
                <a:gdLst>
                  <a:gd name="T0" fmla="*/ 0 w 3062"/>
                  <a:gd name="T1" fmla="*/ 0 h 188"/>
                  <a:gd name="T2" fmla="*/ 0 w 3062"/>
                  <a:gd name="T3" fmla="*/ 0 h 188"/>
                  <a:gd name="T4" fmla="*/ 0 w 3062"/>
                  <a:gd name="T5" fmla="*/ 156 h 188"/>
                  <a:gd name="T6" fmla="*/ 2030 w 3062"/>
                  <a:gd name="T7" fmla="*/ 156 h 188"/>
                  <a:gd name="T8" fmla="*/ 2155 w 3062"/>
                  <a:gd name="T9" fmla="*/ 187 h 188"/>
                  <a:gd name="T10" fmla="*/ 2249 w 3062"/>
                  <a:gd name="T11" fmla="*/ 156 h 188"/>
                  <a:gd name="T12" fmla="*/ 2436 w 3062"/>
                  <a:gd name="T13" fmla="*/ 156 h 188"/>
                  <a:gd name="T14" fmla="*/ 2530 w 3062"/>
                  <a:gd name="T15" fmla="*/ 187 h 188"/>
                  <a:gd name="T16" fmla="*/ 2624 w 3062"/>
                  <a:gd name="T17" fmla="*/ 156 h 188"/>
                  <a:gd name="T18" fmla="*/ 2843 w 3062"/>
                  <a:gd name="T19" fmla="*/ 156 h 188"/>
                  <a:gd name="T20" fmla="*/ 3061 w 3062"/>
                  <a:gd name="T21" fmla="*/ 156 h 188"/>
                  <a:gd name="T22" fmla="*/ 3061 w 3062"/>
                  <a:gd name="T23" fmla="*/ 31 h 188"/>
                  <a:gd name="T24" fmla="*/ 3030 w 3062"/>
                  <a:gd name="T25" fmla="*/ 0 h 188"/>
                  <a:gd name="T26" fmla="*/ 1999 w 3062"/>
                  <a:gd name="T27" fmla="*/ 0 h 188"/>
                  <a:gd name="T28" fmla="*/ 1999 w 3062"/>
                  <a:gd name="T29" fmla="*/ 31 h 188"/>
                  <a:gd name="T30" fmla="*/ 1280 w 3062"/>
                  <a:gd name="T31" fmla="*/ 31 h 188"/>
                  <a:gd name="T32" fmla="*/ 1280 w 3062"/>
                  <a:gd name="T33" fmla="*/ 0 h 188"/>
                  <a:gd name="T34" fmla="*/ 0 w 3062"/>
                  <a:gd name="T3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62" h="188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156"/>
                      <a:pt x="0" y="156"/>
                      <a:pt x="0" y="156"/>
                    </a:cubicBezTo>
                    <a:cubicBezTo>
                      <a:pt x="2030" y="156"/>
                      <a:pt x="2030" y="156"/>
                      <a:pt x="2030" y="156"/>
                    </a:cubicBezTo>
                    <a:cubicBezTo>
                      <a:pt x="2061" y="156"/>
                      <a:pt x="2093" y="187"/>
                      <a:pt x="2155" y="187"/>
                    </a:cubicBezTo>
                    <a:cubicBezTo>
                      <a:pt x="2186" y="187"/>
                      <a:pt x="2218" y="156"/>
                      <a:pt x="2249" y="156"/>
                    </a:cubicBezTo>
                    <a:cubicBezTo>
                      <a:pt x="2436" y="156"/>
                      <a:pt x="2436" y="156"/>
                      <a:pt x="2436" y="156"/>
                    </a:cubicBezTo>
                    <a:cubicBezTo>
                      <a:pt x="2468" y="156"/>
                      <a:pt x="2499" y="187"/>
                      <a:pt x="2530" y="187"/>
                    </a:cubicBezTo>
                    <a:cubicBezTo>
                      <a:pt x="2561" y="187"/>
                      <a:pt x="2624" y="156"/>
                      <a:pt x="2624" y="156"/>
                    </a:cubicBezTo>
                    <a:cubicBezTo>
                      <a:pt x="2843" y="156"/>
                      <a:pt x="2843" y="156"/>
                      <a:pt x="2843" y="156"/>
                    </a:cubicBezTo>
                    <a:cubicBezTo>
                      <a:pt x="3061" y="156"/>
                      <a:pt x="3061" y="156"/>
                      <a:pt x="3061" y="156"/>
                    </a:cubicBezTo>
                    <a:cubicBezTo>
                      <a:pt x="3061" y="31"/>
                      <a:pt x="3061" y="31"/>
                      <a:pt x="3061" y="31"/>
                    </a:cubicBezTo>
                    <a:cubicBezTo>
                      <a:pt x="3030" y="0"/>
                      <a:pt x="3030" y="0"/>
                      <a:pt x="3030" y="0"/>
                    </a:cubicBezTo>
                    <a:cubicBezTo>
                      <a:pt x="1999" y="0"/>
                      <a:pt x="1999" y="0"/>
                      <a:pt x="1999" y="0"/>
                    </a:cubicBezTo>
                    <a:cubicBezTo>
                      <a:pt x="1999" y="31"/>
                      <a:pt x="1999" y="31"/>
                      <a:pt x="1999" y="31"/>
                    </a:cubicBezTo>
                    <a:cubicBezTo>
                      <a:pt x="1280" y="31"/>
                      <a:pt x="1280" y="31"/>
                      <a:pt x="1280" y="31"/>
                    </a:cubicBezTo>
                    <a:cubicBezTo>
                      <a:pt x="1280" y="0"/>
                      <a:pt x="1280" y="0"/>
                      <a:pt x="1280" y="0"/>
                    </a:cubicBez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9" name="Freeform 5"/>
              <p:cNvSpPr>
                <a:spLocks noChangeArrowheads="1"/>
              </p:cNvSpPr>
              <p:nvPr/>
            </p:nvSpPr>
            <p:spPr bwMode="auto">
              <a:xfrm>
                <a:off x="8588030" y="5167620"/>
                <a:ext cx="1101725" cy="236538"/>
              </a:xfrm>
              <a:custGeom>
                <a:avLst/>
                <a:gdLst>
                  <a:gd name="T0" fmla="*/ 0 w 3062"/>
                  <a:gd name="T1" fmla="*/ 31 h 656"/>
                  <a:gd name="T2" fmla="*/ 218 w 3062"/>
                  <a:gd name="T3" fmla="*/ 63 h 656"/>
                  <a:gd name="T4" fmla="*/ 187 w 3062"/>
                  <a:gd name="T5" fmla="*/ 405 h 656"/>
                  <a:gd name="T6" fmla="*/ 0 w 3062"/>
                  <a:gd name="T7" fmla="*/ 655 h 656"/>
                  <a:gd name="T8" fmla="*/ 1311 w 3062"/>
                  <a:gd name="T9" fmla="*/ 655 h 656"/>
                  <a:gd name="T10" fmla="*/ 1343 w 3062"/>
                  <a:gd name="T11" fmla="*/ 31 h 656"/>
                  <a:gd name="T12" fmla="*/ 1624 w 3062"/>
                  <a:gd name="T13" fmla="*/ 63 h 656"/>
                  <a:gd name="T14" fmla="*/ 1655 w 3062"/>
                  <a:gd name="T15" fmla="*/ 655 h 656"/>
                  <a:gd name="T16" fmla="*/ 1686 w 3062"/>
                  <a:gd name="T17" fmla="*/ 31 h 656"/>
                  <a:gd name="T18" fmla="*/ 1968 w 3062"/>
                  <a:gd name="T19" fmla="*/ 63 h 656"/>
                  <a:gd name="T20" fmla="*/ 3030 w 3062"/>
                  <a:gd name="T21" fmla="*/ 655 h 656"/>
                  <a:gd name="T22" fmla="*/ 2905 w 3062"/>
                  <a:gd name="T23" fmla="*/ 0 h 656"/>
                  <a:gd name="T24" fmla="*/ 0 w 3062"/>
                  <a:gd name="T25" fmla="*/ 31 h 656"/>
                  <a:gd name="T26" fmla="*/ 2780 w 3062"/>
                  <a:gd name="T27" fmla="*/ 63 h 656"/>
                  <a:gd name="T28" fmla="*/ 2905 w 3062"/>
                  <a:gd name="T29" fmla="*/ 31 h 656"/>
                  <a:gd name="T30" fmla="*/ 2999 w 3062"/>
                  <a:gd name="T31" fmla="*/ 375 h 656"/>
                  <a:gd name="T32" fmla="*/ 2811 w 3062"/>
                  <a:gd name="T33" fmla="*/ 405 h 656"/>
                  <a:gd name="T34" fmla="*/ 2780 w 3062"/>
                  <a:gd name="T35" fmla="*/ 63 h 656"/>
                  <a:gd name="T36" fmla="*/ 2561 w 3062"/>
                  <a:gd name="T37" fmla="*/ 63 h 656"/>
                  <a:gd name="T38" fmla="*/ 2686 w 3062"/>
                  <a:gd name="T39" fmla="*/ 31 h 656"/>
                  <a:gd name="T40" fmla="*/ 2718 w 3062"/>
                  <a:gd name="T41" fmla="*/ 375 h 656"/>
                  <a:gd name="T42" fmla="*/ 2561 w 3062"/>
                  <a:gd name="T43" fmla="*/ 405 h 656"/>
                  <a:gd name="T44" fmla="*/ 2561 w 3062"/>
                  <a:gd name="T45" fmla="*/ 63 h 656"/>
                  <a:gd name="T46" fmla="*/ 2030 w 3062"/>
                  <a:gd name="T47" fmla="*/ 63 h 656"/>
                  <a:gd name="T48" fmla="*/ 2436 w 3062"/>
                  <a:gd name="T49" fmla="*/ 31 h 656"/>
                  <a:gd name="T50" fmla="*/ 2468 w 3062"/>
                  <a:gd name="T51" fmla="*/ 375 h 656"/>
                  <a:gd name="T52" fmla="*/ 2061 w 3062"/>
                  <a:gd name="T53" fmla="*/ 405 h 656"/>
                  <a:gd name="T54" fmla="*/ 2030 w 3062"/>
                  <a:gd name="T55" fmla="*/ 63 h 656"/>
                  <a:gd name="T56" fmla="*/ 781 w 3062"/>
                  <a:gd name="T57" fmla="*/ 63 h 656"/>
                  <a:gd name="T58" fmla="*/ 1187 w 3062"/>
                  <a:gd name="T59" fmla="*/ 31 h 656"/>
                  <a:gd name="T60" fmla="*/ 1219 w 3062"/>
                  <a:gd name="T61" fmla="*/ 375 h 656"/>
                  <a:gd name="T62" fmla="*/ 812 w 3062"/>
                  <a:gd name="T63" fmla="*/ 405 h 656"/>
                  <a:gd name="T64" fmla="*/ 781 w 3062"/>
                  <a:gd name="T65" fmla="*/ 63 h 656"/>
                  <a:gd name="T66" fmla="*/ 281 w 3062"/>
                  <a:gd name="T67" fmla="*/ 63 h 656"/>
                  <a:gd name="T68" fmla="*/ 687 w 3062"/>
                  <a:gd name="T69" fmla="*/ 31 h 656"/>
                  <a:gd name="T70" fmla="*/ 719 w 3062"/>
                  <a:gd name="T71" fmla="*/ 375 h 656"/>
                  <a:gd name="T72" fmla="*/ 312 w 3062"/>
                  <a:gd name="T73" fmla="*/ 405 h 656"/>
                  <a:gd name="T74" fmla="*/ 281 w 3062"/>
                  <a:gd name="T75" fmla="*/ 63 h 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062" h="656">
                    <a:moveTo>
                      <a:pt x="0" y="31"/>
                    </a:moveTo>
                    <a:lnTo>
                      <a:pt x="0" y="31"/>
                    </a:lnTo>
                    <a:cubicBezTo>
                      <a:pt x="187" y="31"/>
                      <a:pt x="187" y="31"/>
                      <a:pt x="187" y="31"/>
                    </a:cubicBezTo>
                    <a:cubicBezTo>
                      <a:pt x="218" y="31"/>
                      <a:pt x="218" y="63"/>
                      <a:pt x="218" y="63"/>
                    </a:cubicBezTo>
                    <a:cubicBezTo>
                      <a:pt x="218" y="375"/>
                      <a:pt x="218" y="375"/>
                      <a:pt x="218" y="375"/>
                    </a:cubicBezTo>
                    <a:cubicBezTo>
                      <a:pt x="218" y="405"/>
                      <a:pt x="218" y="405"/>
                      <a:pt x="187" y="405"/>
                    </a:cubicBezTo>
                    <a:cubicBezTo>
                      <a:pt x="0" y="405"/>
                      <a:pt x="0" y="405"/>
                      <a:pt x="0" y="405"/>
                    </a:cubicBezTo>
                    <a:cubicBezTo>
                      <a:pt x="0" y="655"/>
                      <a:pt x="0" y="655"/>
                      <a:pt x="0" y="655"/>
                    </a:cubicBezTo>
                    <a:cubicBezTo>
                      <a:pt x="906" y="655"/>
                      <a:pt x="906" y="655"/>
                      <a:pt x="906" y="655"/>
                    </a:cubicBezTo>
                    <a:cubicBezTo>
                      <a:pt x="1311" y="655"/>
                      <a:pt x="1311" y="655"/>
                      <a:pt x="1311" y="655"/>
                    </a:cubicBezTo>
                    <a:cubicBezTo>
                      <a:pt x="1311" y="63"/>
                      <a:pt x="1311" y="63"/>
                      <a:pt x="1311" y="63"/>
                    </a:cubicBezTo>
                    <a:cubicBezTo>
                      <a:pt x="1311" y="63"/>
                      <a:pt x="1311" y="31"/>
                      <a:pt x="1343" y="31"/>
                    </a:cubicBezTo>
                    <a:cubicBezTo>
                      <a:pt x="1593" y="31"/>
                      <a:pt x="1593" y="31"/>
                      <a:pt x="1593" y="31"/>
                    </a:cubicBezTo>
                    <a:cubicBezTo>
                      <a:pt x="1624" y="31"/>
                      <a:pt x="1624" y="63"/>
                      <a:pt x="1624" y="63"/>
                    </a:cubicBezTo>
                    <a:cubicBezTo>
                      <a:pt x="1624" y="655"/>
                      <a:pt x="1624" y="655"/>
                      <a:pt x="1624" y="655"/>
                    </a:cubicBezTo>
                    <a:cubicBezTo>
                      <a:pt x="1655" y="655"/>
                      <a:pt x="1655" y="655"/>
                      <a:pt x="1655" y="655"/>
                    </a:cubicBezTo>
                    <a:cubicBezTo>
                      <a:pt x="1655" y="63"/>
                      <a:pt x="1655" y="63"/>
                      <a:pt x="1655" y="63"/>
                    </a:cubicBezTo>
                    <a:cubicBezTo>
                      <a:pt x="1655" y="63"/>
                      <a:pt x="1655" y="31"/>
                      <a:pt x="1686" y="31"/>
                    </a:cubicBezTo>
                    <a:cubicBezTo>
                      <a:pt x="1936" y="31"/>
                      <a:pt x="1936" y="31"/>
                      <a:pt x="1936" y="31"/>
                    </a:cubicBezTo>
                    <a:cubicBezTo>
                      <a:pt x="1968" y="31"/>
                      <a:pt x="1968" y="63"/>
                      <a:pt x="1968" y="63"/>
                    </a:cubicBezTo>
                    <a:cubicBezTo>
                      <a:pt x="1968" y="655"/>
                      <a:pt x="1968" y="655"/>
                      <a:pt x="1968" y="655"/>
                    </a:cubicBezTo>
                    <a:cubicBezTo>
                      <a:pt x="3030" y="655"/>
                      <a:pt x="3030" y="655"/>
                      <a:pt x="3030" y="655"/>
                    </a:cubicBezTo>
                    <a:cubicBezTo>
                      <a:pt x="3030" y="655"/>
                      <a:pt x="3061" y="655"/>
                      <a:pt x="3061" y="375"/>
                    </a:cubicBezTo>
                    <a:cubicBezTo>
                      <a:pt x="3061" y="94"/>
                      <a:pt x="2968" y="0"/>
                      <a:pt x="2905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1"/>
                    </a:lnTo>
                    <a:close/>
                    <a:moveTo>
                      <a:pt x="2780" y="63"/>
                    </a:moveTo>
                    <a:lnTo>
                      <a:pt x="2780" y="63"/>
                    </a:lnTo>
                    <a:cubicBezTo>
                      <a:pt x="2780" y="63"/>
                      <a:pt x="2780" y="31"/>
                      <a:pt x="2811" y="31"/>
                    </a:cubicBezTo>
                    <a:cubicBezTo>
                      <a:pt x="2905" y="31"/>
                      <a:pt x="2905" y="31"/>
                      <a:pt x="2905" y="31"/>
                    </a:cubicBezTo>
                    <a:cubicBezTo>
                      <a:pt x="2936" y="31"/>
                      <a:pt x="2968" y="94"/>
                      <a:pt x="2968" y="188"/>
                    </a:cubicBezTo>
                    <a:cubicBezTo>
                      <a:pt x="2999" y="250"/>
                      <a:pt x="2999" y="375"/>
                      <a:pt x="2999" y="375"/>
                    </a:cubicBezTo>
                    <a:cubicBezTo>
                      <a:pt x="2999" y="405"/>
                      <a:pt x="2999" y="405"/>
                      <a:pt x="2968" y="405"/>
                    </a:cubicBezTo>
                    <a:cubicBezTo>
                      <a:pt x="2811" y="405"/>
                      <a:pt x="2811" y="405"/>
                      <a:pt x="2811" y="405"/>
                    </a:cubicBezTo>
                    <a:cubicBezTo>
                      <a:pt x="2780" y="405"/>
                      <a:pt x="2780" y="405"/>
                      <a:pt x="2780" y="375"/>
                    </a:cubicBezTo>
                    <a:lnTo>
                      <a:pt x="2780" y="63"/>
                    </a:lnTo>
                    <a:close/>
                    <a:moveTo>
                      <a:pt x="2561" y="63"/>
                    </a:moveTo>
                    <a:lnTo>
                      <a:pt x="2561" y="63"/>
                    </a:lnTo>
                    <a:cubicBezTo>
                      <a:pt x="2561" y="63"/>
                      <a:pt x="2561" y="31"/>
                      <a:pt x="2593" y="31"/>
                    </a:cubicBezTo>
                    <a:cubicBezTo>
                      <a:pt x="2686" y="31"/>
                      <a:pt x="2686" y="31"/>
                      <a:pt x="2686" y="31"/>
                    </a:cubicBezTo>
                    <a:lnTo>
                      <a:pt x="2718" y="63"/>
                    </a:lnTo>
                    <a:cubicBezTo>
                      <a:pt x="2718" y="375"/>
                      <a:pt x="2718" y="375"/>
                      <a:pt x="2718" y="375"/>
                    </a:cubicBezTo>
                    <a:cubicBezTo>
                      <a:pt x="2718" y="405"/>
                      <a:pt x="2718" y="405"/>
                      <a:pt x="2686" y="405"/>
                    </a:cubicBezTo>
                    <a:cubicBezTo>
                      <a:pt x="2561" y="405"/>
                      <a:pt x="2561" y="405"/>
                      <a:pt x="2561" y="405"/>
                    </a:cubicBezTo>
                    <a:cubicBezTo>
                      <a:pt x="2561" y="405"/>
                      <a:pt x="2561" y="405"/>
                      <a:pt x="2561" y="375"/>
                    </a:cubicBezTo>
                    <a:lnTo>
                      <a:pt x="2561" y="63"/>
                    </a:lnTo>
                    <a:close/>
                    <a:moveTo>
                      <a:pt x="2030" y="63"/>
                    </a:moveTo>
                    <a:lnTo>
                      <a:pt x="2030" y="63"/>
                    </a:lnTo>
                    <a:cubicBezTo>
                      <a:pt x="2030" y="63"/>
                      <a:pt x="2030" y="31"/>
                      <a:pt x="2061" y="31"/>
                    </a:cubicBezTo>
                    <a:cubicBezTo>
                      <a:pt x="2436" y="31"/>
                      <a:pt x="2436" y="31"/>
                      <a:pt x="2436" y="31"/>
                    </a:cubicBezTo>
                    <a:cubicBezTo>
                      <a:pt x="2468" y="31"/>
                      <a:pt x="2468" y="63"/>
                      <a:pt x="2468" y="63"/>
                    </a:cubicBezTo>
                    <a:cubicBezTo>
                      <a:pt x="2468" y="375"/>
                      <a:pt x="2468" y="375"/>
                      <a:pt x="2468" y="375"/>
                    </a:cubicBezTo>
                    <a:cubicBezTo>
                      <a:pt x="2468" y="405"/>
                      <a:pt x="2468" y="405"/>
                      <a:pt x="2436" y="405"/>
                    </a:cubicBezTo>
                    <a:cubicBezTo>
                      <a:pt x="2061" y="405"/>
                      <a:pt x="2061" y="405"/>
                      <a:pt x="2061" y="405"/>
                    </a:cubicBezTo>
                    <a:cubicBezTo>
                      <a:pt x="2030" y="405"/>
                      <a:pt x="2030" y="405"/>
                      <a:pt x="2030" y="375"/>
                    </a:cubicBezTo>
                    <a:lnTo>
                      <a:pt x="2030" y="63"/>
                    </a:lnTo>
                    <a:close/>
                    <a:moveTo>
                      <a:pt x="781" y="63"/>
                    </a:moveTo>
                    <a:lnTo>
                      <a:pt x="781" y="63"/>
                    </a:lnTo>
                    <a:cubicBezTo>
                      <a:pt x="781" y="63"/>
                      <a:pt x="781" y="31"/>
                      <a:pt x="812" y="31"/>
                    </a:cubicBezTo>
                    <a:cubicBezTo>
                      <a:pt x="1187" y="31"/>
                      <a:pt x="1187" y="31"/>
                      <a:pt x="1187" y="31"/>
                    </a:cubicBezTo>
                    <a:cubicBezTo>
                      <a:pt x="1219" y="31"/>
                      <a:pt x="1219" y="63"/>
                      <a:pt x="1219" y="63"/>
                    </a:cubicBezTo>
                    <a:cubicBezTo>
                      <a:pt x="1219" y="375"/>
                      <a:pt x="1219" y="375"/>
                      <a:pt x="1219" y="375"/>
                    </a:cubicBezTo>
                    <a:cubicBezTo>
                      <a:pt x="1219" y="405"/>
                      <a:pt x="1219" y="405"/>
                      <a:pt x="1187" y="405"/>
                    </a:cubicBezTo>
                    <a:cubicBezTo>
                      <a:pt x="812" y="405"/>
                      <a:pt x="812" y="405"/>
                      <a:pt x="812" y="405"/>
                    </a:cubicBezTo>
                    <a:cubicBezTo>
                      <a:pt x="781" y="405"/>
                      <a:pt x="781" y="405"/>
                      <a:pt x="781" y="375"/>
                    </a:cubicBezTo>
                    <a:lnTo>
                      <a:pt x="781" y="63"/>
                    </a:lnTo>
                    <a:close/>
                    <a:moveTo>
                      <a:pt x="281" y="63"/>
                    </a:moveTo>
                    <a:lnTo>
                      <a:pt x="281" y="63"/>
                    </a:lnTo>
                    <a:cubicBezTo>
                      <a:pt x="281" y="63"/>
                      <a:pt x="281" y="31"/>
                      <a:pt x="312" y="31"/>
                    </a:cubicBezTo>
                    <a:cubicBezTo>
                      <a:pt x="687" y="31"/>
                      <a:pt x="687" y="31"/>
                      <a:pt x="687" y="31"/>
                    </a:cubicBezTo>
                    <a:cubicBezTo>
                      <a:pt x="719" y="31"/>
                      <a:pt x="719" y="63"/>
                      <a:pt x="719" y="63"/>
                    </a:cubicBezTo>
                    <a:cubicBezTo>
                      <a:pt x="719" y="375"/>
                      <a:pt x="719" y="375"/>
                      <a:pt x="719" y="375"/>
                    </a:cubicBezTo>
                    <a:cubicBezTo>
                      <a:pt x="719" y="405"/>
                      <a:pt x="719" y="405"/>
                      <a:pt x="687" y="405"/>
                    </a:cubicBezTo>
                    <a:cubicBezTo>
                      <a:pt x="312" y="405"/>
                      <a:pt x="312" y="405"/>
                      <a:pt x="312" y="405"/>
                    </a:cubicBezTo>
                    <a:cubicBezTo>
                      <a:pt x="281" y="405"/>
                      <a:pt x="281" y="405"/>
                      <a:pt x="281" y="375"/>
                    </a:cubicBezTo>
                    <a:lnTo>
                      <a:pt x="281" y="63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i-FI" kern="0">
                  <a:solidFill>
                    <a:srgbClr val="000000"/>
                  </a:solidFill>
                </a:endParaRPr>
              </a:p>
            </p:txBody>
          </p:sp>
        </p:grpSp>
        <p:cxnSp>
          <p:nvCxnSpPr>
            <p:cNvPr id="202" name="Suora yhdysviiva 201"/>
            <p:cNvCxnSpPr>
              <a:stCxn id="144" idx="18"/>
              <a:endCxn id="71" idx="1"/>
            </p:cNvCxnSpPr>
            <p:nvPr/>
          </p:nvCxnSpPr>
          <p:spPr>
            <a:xfrm>
              <a:off x="4277713" y="2907070"/>
              <a:ext cx="600426" cy="118582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uora yhdysviiva 233"/>
            <p:cNvCxnSpPr>
              <a:stCxn id="143" idx="2"/>
              <a:endCxn id="79" idx="3"/>
            </p:cNvCxnSpPr>
            <p:nvPr/>
          </p:nvCxnSpPr>
          <p:spPr>
            <a:xfrm flipH="1" flipV="1">
              <a:off x="8913224" y="2021913"/>
              <a:ext cx="964822" cy="21185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uora yhdysviiva 235"/>
            <p:cNvCxnSpPr>
              <a:stCxn id="141" idx="13"/>
              <a:endCxn id="133" idx="47"/>
            </p:cNvCxnSpPr>
            <p:nvPr/>
          </p:nvCxnSpPr>
          <p:spPr>
            <a:xfrm>
              <a:off x="10339503" y="2458043"/>
              <a:ext cx="376107" cy="82193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uora yhdysviiva 237"/>
            <p:cNvCxnSpPr>
              <a:stCxn id="133" idx="33"/>
              <a:endCxn id="110" idx="13"/>
            </p:cNvCxnSpPr>
            <p:nvPr/>
          </p:nvCxnSpPr>
          <p:spPr>
            <a:xfrm flipH="1" flipV="1">
              <a:off x="8656125" y="3375096"/>
              <a:ext cx="1109346" cy="5693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uora yhdysviiva 239"/>
            <p:cNvCxnSpPr>
              <a:stCxn id="131" idx="5"/>
              <a:endCxn id="92" idx="3"/>
            </p:cNvCxnSpPr>
            <p:nvPr/>
          </p:nvCxnSpPr>
          <p:spPr>
            <a:xfrm>
              <a:off x="10163749" y="3762643"/>
              <a:ext cx="215517" cy="63529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uora yhdysviiva 241"/>
            <p:cNvCxnSpPr>
              <a:stCxn id="94" idx="4"/>
              <a:endCxn id="76" idx="17"/>
            </p:cNvCxnSpPr>
            <p:nvPr/>
          </p:nvCxnSpPr>
          <p:spPr>
            <a:xfrm flipH="1" flipV="1">
              <a:off x="8700330" y="4244159"/>
              <a:ext cx="1624016" cy="39103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uora yhdysviiva 243"/>
            <p:cNvCxnSpPr>
              <a:stCxn id="81" idx="32"/>
              <a:endCxn id="133" idx="33"/>
            </p:cNvCxnSpPr>
            <p:nvPr/>
          </p:nvCxnSpPr>
          <p:spPr>
            <a:xfrm>
              <a:off x="8768273" y="2191734"/>
              <a:ext cx="997198" cy="124029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uora yhdysviiva 245"/>
            <p:cNvCxnSpPr>
              <a:stCxn id="76" idx="11"/>
              <a:endCxn id="175" idx="6"/>
            </p:cNvCxnSpPr>
            <p:nvPr/>
          </p:nvCxnSpPr>
          <p:spPr>
            <a:xfrm>
              <a:off x="8768008" y="4341177"/>
              <a:ext cx="733226" cy="1326639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uora yhdysviiva 247"/>
            <p:cNvCxnSpPr/>
            <p:nvPr/>
          </p:nvCxnSpPr>
          <p:spPr>
            <a:xfrm>
              <a:off x="8511798" y="5418253"/>
              <a:ext cx="989436" cy="93018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uora yhdysviiva 249"/>
            <p:cNvCxnSpPr>
              <a:stCxn id="112" idx="1"/>
              <a:endCxn id="81" idx="2"/>
            </p:cNvCxnSpPr>
            <p:nvPr/>
          </p:nvCxnSpPr>
          <p:spPr>
            <a:xfrm flipH="1" flipV="1">
              <a:off x="7735330" y="2230719"/>
              <a:ext cx="601595" cy="93123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uora yhdysviiva 251"/>
            <p:cNvCxnSpPr>
              <a:stCxn id="76" idx="8"/>
            </p:cNvCxnSpPr>
            <p:nvPr/>
          </p:nvCxnSpPr>
          <p:spPr>
            <a:xfrm flipH="1">
              <a:off x="8295394" y="4370283"/>
              <a:ext cx="143892" cy="63421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uora yhdysviiva 253"/>
            <p:cNvCxnSpPr>
              <a:endCxn id="76" idx="0"/>
            </p:cNvCxnSpPr>
            <p:nvPr/>
          </p:nvCxnSpPr>
          <p:spPr>
            <a:xfrm>
              <a:off x="8488086" y="3461817"/>
              <a:ext cx="154235" cy="68532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uora yhdysviiva 255"/>
            <p:cNvCxnSpPr>
              <a:stCxn id="79" idx="18"/>
              <a:endCxn id="50" idx="6"/>
            </p:cNvCxnSpPr>
            <p:nvPr/>
          </p:nvCxnSpPr>
          <p:spPr>
            <a:xfrm flipH="1" flipV="1">
              <a:off x="6964993" y="1703388"/>
              <a:ext cx="770489" cy="29233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uora yhdysviiva 257"/>
            <p:cNvCxnSpPr>
              <a:stCxn id="109" idx="6"/>
              <a:endCxn id="37" idx="3"/>
            </p:cNvCxnSpPr>
            <p:nvPr/>
          </p:nvCxnSpPr>
          <p:spPr>
            <a:xfrm flipH="1" flipV="1">
              <a:off x="6999918" y="3036095"/>
              <a:ext cx="1103674" cy="15507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uora yhdysviiva 259"/>
            <p:cNvCxnSpPr>
              <a:stCxn id="76" idx="6"/>
            </p:cNvCxnSpPr>
            <p:nvPr/>
          </p:nvCxnSpPr>
          <p:spPr>
            <a:xfrm flipH="1">
              <a:off x="6999919" y="4282967"/>
              <a:ext cx="1120313" cy="3716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uora yhdysviiva 261"/>
            <p:cNvCxnSpPr>
              <a:endCxn id="54" idx="6"/>
            </p:cNvCxnSpPr>
            <p:nvPr/>
          </p:nvCxnSpPr>
          <p:spPr>
            <a:xfrm flipH="1">
              <a:off x="6964993" y="5353963"/>
              <a:ext cx="1018172" cy="34754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uora yhdysviiva 264"/>
            <p:cNvCxnSpPr>
              <a:endCxn id="179" idx="29"/>
            </p:cNvCxnSpPr>
            <p:nvPr/>
          </p:nvCxnSpPr>
          <p:spPr>
            <a:xfrm flipH="1">
              <a:off x="10240866" y="4835187"/>
              <a:ext cx="321494" cy="1003709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612" y="215845"/>
            <a:ext cx="11426931" cy="1012262"/>
          </a:xfrm>
        </p:spPr>
        <p:txBody>
          <a:bodyPr/>
          <a:lstStyle/>
          <a:p>
            <a:r>
              <a:rPr lang="fi-FI" dirty="0" smtClean="0">
                <a:solidFill>
                  <a:schemeClr val="bg1"/>
                </a:solidFill>
              </a:rPr>
              <a:t>DATA SHARING FROM PILOTS TO BUSINESS PROCESS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4AD-51AF-4F42-A3AB-F297DA4A1C50}" type="datetime1">
              <a:rPr lang="fi-FI" smtClean="0">
                <a:solidFill>
                  <a:srgbClr val="000000"/>
                </a:solidFill>
              </a:rPr>
              <a:pPr/>
              <a:t>23.9.2019</a:t>
            </a:fld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863F-6A49-4C4A-ACFA-6A00093D353A}" type="slidenum">
              <a:rPr lang="fi-FI" smtClean="0">
                <a:solidFill>
                  <a:srgbClr val="000000"/>
                </a:solidFill>
              </a:rPr>
              <a:pPr/>
              <a:t>6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Suorakulmio 5"/>
          <p:cNvSpPr/>
          <p:nvPr/>
        </p:nvSpPr>
        <p:spPr>
          <a:xfrm>
            <a:off x="2040238" y="3214983"/>
            <a:ext cx="19288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9600" b="1" dirty="0">
                <a:solidFill>
                  <a:srgbClr val="7AB800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AI</a:t>
            </a:r>
            <a:endParaRPr lang="fi-FI" sz="9600" dirty="0">
              <a:solidFill>
                <a:srgbClr val="7AB8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8423001" y="3214983"/>
            <a:ext cx="162256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9600" b="1" dirty="0">
                <a:solidFill>
                  <a:srgbClr val="7AB800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AR</a:t>
            </a:r>
          </a:p>
        </p:txBody>
      </p:sp>
    </p:spTree>
    <p:extLst>
      <p:ext uri="{BB962C8B-B14F-4D97-AF65-F5344CB8AC3E}">
        <p14:creationId xmlns:p14="http://schemas.microsoft.com/office/powerpoint/2010/main" val="242034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21CA5-3AA4-45A8-99AC-5790BB5839F7}" type="datetime1">
              <a:rPr lang="fi-FI" smtClean="0">
                <a:solidFill>
                  <a:srgbClr val="292929"/>
                </a:solidFill>
              </a:rPr>
              <a:pPr/>
              <a:t>23.9.2019</a:t>
            </a:fld>
            <a:endParaRPr lang="fi-FI">
              <a:solidFill>
                <a:srgbClr val="292929"/>
              </a:solidFill>
            </a:endParaRP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2E1D9-9C4A-4BEA-95F0-31304F063251}" type="slidenum">
              <a:rPr lang="fi-FI" smtClean="0">
                <a:solidFill>
                  <a:srgbClr val="292929"/>
                </a:solidFill>
              </a:rPr>
              <a:pPr/>
              <a:t>7</a:t>
            </a:fld>
            <a:endParaRPr lang="fi-FI">
              <a:solidFill>
                <a:srgbClr val="292929"/>
              </a:solidFill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85916" y="748703"/>
            <a:ext cx="40994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ROBOTICS SUPERVISED BY </a:t>
            </a:r>
            <a:endParaRPr lang="fi-FI" sz="28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fi-FI" dirty="0"/>
          </a:p>
        </p:txBody>
      </p:sp>
      <p:sp>
        <p:nvSpPr>
          <p:cNvPr id="6" name="Puolivapaa piirto 5"/>
          <p:cNvSpPr/>
          <p:nvPr/>
        </p:nvSpPr>
        <p:spPr>
          <a:xfrm>
            <a:off x="3964447" y="748702"/>
            <a:ext cx="1534228" cy="1454449"/>
          </a:xfrm>
          <a:custGeom>
            <a:avLst/>
            <a:gdLst>
              <a:gd name="connsiteX0" fmla="*/ 0 w 2591603"/>
              <a:gd name="connsiteY0" fmla="*/ 1295802 h 2591603"/>
              <a:gd name="connsiteX1" fmla="*/ 1295802 w 2591603"/>
              <a:gd name="connsiteY1" fmla="*/ 0 h 2591603"/>
              <a:gd name="connsiteX2" fmla="*/ 2591604 w 2591603"/>
              <a:gd name="connsiteY2" fmla="*/ 1295802 h 2591603"/>
              <a:gd name="connsiteX3" fmla="*/ 1295802 w 2591603"/>
              <a:gd name="connsiteY3" fmla="*/ 2591604 h 2591603"/>
              <a:gd name="connsiteX4" fmla="*/ 0 w 2591603"/>
              <a:gd name="connsiteY4" fmla="*/ 1295802 h 2591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1603" h="2591603">
                <a:moveTo>
                  <a:pt x="0" y="1295802"/>
                </a:moveTo>
                <a:cubicBezTo>
                  <a:pt x="0" y="580150"/>
                  <a:pt x="580150" y="0"/>
                  <a:pt x="1295802" y="0"/>
                </a:cubicBezTo>
                <a:cubicBezTo>
                  <a:pt x="2011454" y="0"/>
                  <a:pt x="2591604" y="580150"/>
                  <a:pt x="2591604" y="1295802"/>
                </a:cubicBezTo>
                <a:cubicBezTo>
                  <a:pt x="2591604" y="2011454"/>
                  <a:pt x="2011454" y="2591604"/>
                  <a:pt x="1295802" y="2591604"/>
                </a:cubicBezTo>
                <a:cubicBezTo>
                  <a:pt x="580150" y="2591604"/>
                  <a:pt x="0" y="2011454"/>
                  <a:pt x="0" y="1295802"/>
                </a:cubicBezTo>
                <a:close/>
              </a:path>
            </a:pathLst>
          </a:custGeom>
          <a:solidFill>
            <a:schemeClr val="accent6">
              <a:alpha val="69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50000"/>
              <a:hueOff val="8439121"/>
              <a:satOff val="-8406"/>
              <a:lumOff val="15489"/>
              <a:alphaOff val="0"/>
            </a:schemeClr>
          </a:fillRef>
          <a:effectRef idx="0">
            <a:schemeClr val="accent3">
              <a:alpha val="50000"/>
              <a:hueOff val="8439121"/>
              <a:satOff val="-8406"/>
              <a:lumOff val="15489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44043" tIns="669498" rIns="792598" bIns="496724" numCol="1" spcCol="1270" anchor="ctr" anchorCtr="0">
            <a:noAutofit/>
          </a:bodyPr>
          <a:lstStyle/>
          <a:p>
            <a:pPr defTabSz="1822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i-FI" sz="4400" dirty="0">
              <a:solidFill>
                <a:srgbClr val="0058B1"/>
              </a:solidFill>
            </a:endParaRPr>
          </a:p>
        </p:txBody>
      </p:sp>
      <p:sp>
        <p:nvSpPr>
          <p:cNvPr id="7" name="Tekstiruutu 6"/>
          <p:cNvSpPr txBox="1"/>
          <p:nvPr/>
        </p:nvSpPr>
        <p:spPr>
          <a:xfrm>
            <a:off x="4292770" y="908728"/>
            <a:ext cx="10985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 smtClean="0"/>
              <a:t>AI</a:t>
            </a:r>
            <a:endParaRPr lang="fi-FI" sz="6000" dirty="0"/>
          </a:p>
        </p:txBody>
      </p:sp>
      <p:sp>
        <p:nvSpPr>
          <p:cNvPr id="13" name="Ellipsi 12"/>
          <p:cNvSpPr/>
          <p:nvPr/>
        </p:nvSpPr>
        <p:spPr>
          <a:xfrm>
            <a:off x="5910392" y="1153740"/>
            <a:ext cx="656106" cy="6505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Tekstiruutu 13"/>
          <p:cNvSpPr txBox="1"/>
          <p:nvPr/>
        </p:nvSpPr>
        <p:spPr>
          <a:xfrm>
            <a:off x="6022357" y="1264204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BC</a:t>
            </a:r>
            <a:endParaRPr lang="fi-FI" dirty="0"/>
          </a:p>
        </p:txBody>
      </p:sp>
      <p:sp>
        <p:nvSpPr>
          <p:cNvPr id="16" name="Ellipsi 15"/>
          <p:cNvSpPr/>
          <p:nvPr/>
        </p:nvSpPr>
        <p:spPr>
          <a:xfrm>
            <a:off x="6978215" y="1153740"/>
            <a:ext cx="656106" cy="6505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7" name="Tekstiruutu 16"/>
          <p:cNvSpPr txBox="1"/>
          <p:nvPr/>
        </p:nvSpPr>
        <p:spPr>
          <a:xfrm>
            <a:off x="6987089" y="1337426"/>
            <a:ext cx="675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 err="1" smtClean="0"/>
              <a:t>MyData</a:t>
            </a:r>
            <a:endParaRPr lang="fi-FI" sz="1200" dirty="0"/>
          </a:p>
        </p:txBody>
      </p:sp>
      <p:sp>
        <p:nvSpPr>
          <p:cNvPr id="18" name="Plus 17"/>
          <p:cNvSpPr/>
          <p:nvPr/>
        </p:nvSpPr>
        <p:spPr>
          <a:xfrm>
            <a:off x="5581795" y="1386942"/>
            <a:ext cx="245477" cy="246594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Plus 18"/>
          <p:cNvSpPr/>
          <p:nvPr/>
        </p:nvSpPr>
        <p:spPr>
          <a:xfrm>
            <a:off x="6649618" y="1386942"/>
            <a:ext cx="245477" cy="246594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036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894"/>
            <a:ext cx="12190415" cy="6857107"/>
          </a:xfrm>
          <a:prstGeom prst="rect">
            <a:avLst/>
          </a:prstGeom>
        </p:spPr>
      </p:pic>
      <p:sp>
        <p:nvSpPr>
          <p:cNvPr id="6" name="Otsikko 5"/>
          <p:cNvSpPr>
            <a:spLocks noGrp="1"/>
          </p:cNvSpPr>
          <p:nvPr>
            <p:ph type="title"/>
          </p:nvPr>
        </p:nvSpPr>
        <p:spPr>
          <a:xfrm>
            <a:off x="300708" y="4995447"/>
            <a:ext cx="11825831" cy="1043275"/>
          </a:xfrm>
        </p:spPr>
        <p:txBody>
          <a:bodyPr>
            <a:normAutofit fontScale="90000"/>
          </a:bodyPr>
          <a:lstStyle/>
          <a:p>
            <a:r>
              <a:rPr lang="fi-FI" sz="4000" dirty="0">
                <a:solidFill>
                  <a:schemeClr val="tx1"/>
                </a:solidFill>
              </a:rPr>
              <a:t>ECOSYSTEMS =&gt; </a:t>
            </a:r>
            <a:r>
              <a:rPr lang="fi-FI" sz="4000" dirty="0">
                <a:solidFill>
                  <a:srgbClr val="FF0000"/>
                </a:solidFill>
              </a:rPr>
              <a:t>BUSINESS</a:t>
            </a:r>
            <a:r>
              <a:rPr lang="fi-FI" sz="4000" dirty="0">
                <a:solidFill>
                  <a:schemeClr val="tx1"/>
                </a:solidFill>
              </a:rPr>
              <a:t> </a:t>
            </a:r>
            <a:r>
              <a:rPr lang="fi-FI" sz="4000" dirty="0">
                <a:solidFill>
                  <a:srgbClr val="FF0000"/>
                </a:solidFill>
              </a:rPr>
              <a:t>ECOSYSTEMS</a:t>
            </a:r>
            <a:r>
              <a:rPr lang="fi-FI" sz="4000" dirty="0">
                <a:solidFill>
                  <a:schemeClr val="tx1"/>
                </a:solidFill>
              </a:rPr>
              <a:t/>
            </a:r>
            <a:br>
              <a:rPr lang="fi-FI" sz="4000" dirty="0">
                <a:solidFill>
                  <a:schemeClr val="tx1"/>
                </a:solidFill>
              </a:rPr>
            </a:br>
            <a:endParaRPr lang="fi-FI" sz="3600" dirty="0">
              <a:solidFill>
                <a:schemeClr val="tx1"/>
              </a:solidFill>
            </a:endParaRP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4AD-51AF-4F42-A3AB-F297DA4A1C50}" type="datetime1">
              <a:rPr lang="fi-FI" smtClean="0">
                <a:solidFill>
                  <a:srgbClr val="000000"/>
                </a:solidFill>
              </a:rPr>
              <a:pPr/>
              <a:t>23.9.2019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6863F-6A49-4C4A-ACFA-6A00093D353A}" type="slidenum">
              <a:rPr lang="fi-FI" smtClean="0">
                <a:solidFill>
                  <a:srgbClr val="000000"/>
                </a:solidFill>
              </a:rPr>
              <a:pPr/>
              <a:t>8</a:t>
            </a:fld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51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3" name="Otsikko 1">
            <a:extLst>
              <a:ext uri="{FF2B5EF4-FFF2-40B4-BE49-F238E27FC236}">
                <a16:creationId xmlns="" xmlns:a16="http://schemas.microsoft.com/office/drawing/2014/main" id="{7E37D584-C214-4EB7-A18F-F42FB572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987" y="116591"/>
            <a:ext cx="9990932" cy="610695"/>
          </a:xfrm>
        </p:spPr>
        <p:txBody>
          <a:bodyPr>
            <a:normAutofit fontScale="90000"/>
          </a:bodyPr>
          <a:lstStyle/>
          <a:p>
            <a:pPr algn="l"/>
            <a:r>
              <a:rPr lang="pt-BR" altLang="fi-FI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CaaS ecosystem pilots on key corridors</a:t>
            </a:r>
            <a:endParaRPr lang="fi-FI" altLang="fi-FI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44" name="Kuva 2">
            <a:extLst>
              <a:ext uri="{FF2B5EF4-FFF2-40B4-BE49-F238E27FC236}">
                <a16:creationId xmlns="" xmlns:a16="http://schemas.microsoft.com/office/drawing/2014/main" id="{C5B263F2-8B76-45CD-989E-7B5FB9CFA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5657" y="274638"/>
            <a:ext cx="7937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uva 1">
            <a:extLst>
              <a:ext uri="{FF2B5EF4-FFF2-40B4-BE49-F238E27FC236}">
                <a16:creationId xmlns="" xmlns:a16="http://schemas.microsoft.com/office/drawing/2014/main" id="{FC021F1C-5216-47D6-BD11-2B57C280D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4" y="1164506"/>
            <a:ext cx="2143659" cy="1803726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="" xmlns:a16="http://schemas.microsoft.com/office/drawing/2014/main" id="{28D7C7A9-219C-4122-8577-478ADD7D9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514" y="1096547"/>
            <a:ext cx="10111356" cy="558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4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ficom perussivu">
  <a:themeElements>
    <a:clrScheme name="Traficom2">
      <a:dk1>
        <a:srgbClr val="292929"/>
      </a:dk1>
      <a:lt1>
        <a:srgbClr val="FFFFFF"/>
      </a:lt1>
      <a:dk2>
        <a:srgbClr val="018285"/>
      </a:dk2>
      <a:lt2>
        <a:srgbClr val="FF7D00"/>
      </a:lt2>
      <a:accent1>
        <a:srgbClr val="018285"/>
      </a:accent1>
      <a:accent2>
        <a:srgbClr val="159637"/>
      </a:accent2>
      <a:accent3>
        <a:srgbClr val="0058B1"/>
      </a:accent3>
      <a:accent4>
        <a:srgbClr val="81D600"/>
      </a:accent4>
      <a:accent5>
        <a:srgbClr val="C50084"/>
      </a:accent5>
      <a:accent6>
        <a:srgbClr val="009EE1"/>
      </a:accent6>
      <a:hlink>
        <a:srgbClr val="018285"/>
      </a:hlink>
      <a:folHlink>
        <a:srgbClr val="0058B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ficom kuvadia">
  <a:themeElements>
    <a:clrScheme name="Traficom2">
      <a:dk1>
        <a:srgbClr val="292929"/>
      </a:dk1>
      <a:lt1>
        <a:srgbClr val="FFFFFF"/>
      </a:lt1>
      <a:dk2>
        <a:srgbClr val="018285"/>
      </a:dk2>
      <a:lt2>
        <a:srgbClr val="FF7D00"/>
      </a:lt2>
      <a:accent1>
        <a:srgbClr val="018285"/>
      </a:accent1>
      <a:accent2>
        <a:srgbClr val="159637"/>
      </a:accent2>
      <a:accent3>
        <a:srgbClr val="0058B1"/>
      </a:accent3>
      <a:accent4>
        <a:srgbClr val="81D600"/>
      </a:accent4>
      <a:accent5>
        <a:srgbClr val="C50084"/>
      </a:accent5>
      <a:accent6>
        <a:srgbClr val="009EE1"/>
      </a:accent6>
      <a:hlink>
        <a:srgbClr val="018285"/>
      </a:hlink>
      <a:folHlink>
        <a:srgbClr val="0058B1"/>
      </a:folHlink>
    </a:clrScheme>
    <a:fontScheme name="Mukautettu 1">
      <a:majorFont>
        <a:latin typeface="Calibri Light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raficom perussivu">
  <a:themeElements>
    <a:clrScheme name="Traficom2">
      <a:dk1>
        <a:srgbClr val="292929"/>
      </a:dk1>
      <a:lt1>
        <a:srgbClr val="FFFFFF"/>
      </a:lt1>
      <a:dk2>
        <a:srgbClr val="018285"/>
      </a:dk2>
      <a:lt2>
        <a:srgbClr val="FF7D00"/>
      </a:lt2>
      <a:accent1>
        <a:srgbClr val="018285"/>
      </a:accent1>
      <a:accent2>
        <a:srgbClr val="159637"/>
      </a:accent2>
      <a:accent3>
        <a:srgbClr val="0058B1"/>
      </a:accent3>
      <a:accent4>
        <a:srgbClr val="81D600"/>
      </a:accent4>
      <a:accent5>
        <a:srgbClr val="C50084"/>
      </a:accent5>
      <a:accent6>
        <a:srgbClr val="009EE1"/>
      </a:accent6>
      <a:hlink>
        <a:srgbClr val="018285"/>
      </a:hlink>
      <a:folHlink>
        <a:srgbClr val="0058B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raficom perussivu">
  <a:themeElements>
    <a:clrScheme name="Traficom2">
      <a:dk1>
        <a:srgbClr val="292929"/>
      </a:dk1>
      <a:lt1>
        <a:srgbClr val="FFFFFF"/>
      </a:lt1>
      <a:dk2>
        <a:srgbClr val="018285"/>
      </a:dk2>
      <a:lt2>
        <a:srgbClr val="FF7D00"/>
      </a:lt2>
      <a:accent1>
        <a:srgbClr val="018285"/>
      </a:accent1>
      <a:accent2>
        <a:srgbClr val="159637"/>
      </a:accent2>
      <a:accent3>
        <a:srgbClr val="0058B1"/>
      </a:accent3>
      <a:accent4>
        <a:srgbClr val="81D600"/>
      </a:accent4>
      <a:accent5>
        <a:srgbClr val="C50084"/>
      </a:accent5>
      <a:accent6>
        <a:srgbClr val="009EE1"/>
      </a:accent6>
      <a:hlink>
        <a:srgbClr val="018285"/>
      </a:hlink>
      <a:folHlink>
        <a:srgbClr val="0058B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RA2020 - otsikkodia">
  <a:themeElements>
    <a:clrScheme name="Custom 42">
      <a:dk1>
        <a:srgbClr val="000000"/>
      </a:dk1>
      <a:lt1>
        <a:srgbClr val="FFFFFF"/>
      </a:lt1>
      <a:dk2>
        <a:srgbClr val="E73088"/>
      </a:dk2>
      <a:lt2>
        <a:srgbClr val="EBEBEB"/>
      </a:lt2>
      <a:accent1>
        <a:srgbClr val="E73088"/>
      </a:accent1>
      <a:accent2>
        <a:srgbClr val="888C88"/>
      </a:accent2>
      <a:accent3>
        <a:srgbClr val="A3C741"/>
      </a:accent3>
      <a:accent4>
        <a:srgbClr val="41B6E6"/>
      </a:accent4>
      <a:accent5>
        <a:srgbClr val="FFA300"/>
      </a:accent5>
      <a:accent6>
        <a:srgbClr val="EBEBEB"/>
      </a:accent6>
      <a:hlink>
        <a:srgbClr val="41B6E6"/>
      </a:hlink>
      <a:folHlink>
        <a:srgbClr val="41B6E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221360C-8369-4DC5-A1F8-EC6CE362DB3E}">
  <we:reference id="617cfbec-311d-4cc2-abc7-4812d5c83349" version="1.0.0.0" store="\\trafi.intra\sysvol\trafi.intra\scripts\Manifest" storeType="Filesystem"/>
  <we:alternateReferences/>
  <we:properties>
    <we:property name="usedImages" value="{&quot;null/4577&quot;:{&quot;imageServerUrl&quot;:&quot;https://kuvapankki.trafi.fi/CIP/&quot;,&quot;imageId&quot;:&quot;null/4577&quot;,&quot;imageTitle&quot;:&quot;0926-3th75ecS-vastavalo-430398-2.jpg&quot;,&quot;imageUserAdded&quot;:&quot;elina.uotila@trafi.fi&quot;,&quot;imageDateAdded&quot;:&quot;2018-11-01T19:27:09.564Z&quot;,&quot;catalog&quot;:&quot;Trafi&quot;},&quot;null/5277&quot;:{&quot;imageServerUrl&quot;:&quot;https://kuvapankki.trafi.fi/CIP/&quot;,&quot;imageId&quot;:&quot;null/5277&quot;,&quot;imageTitle&quot;:&quot;shutterstock_216481951.jpg&quot;,&quot;imageUserAdded&quot;:&quot;elina.uotila@trafi.fi&quot;,&quot;imageDateAdded&quot;:&quot;2018-11-01T19:27:53.800Z&quot;,&quot;catalog&quot;:&quot;Trafi&quot;},&quot;null/6346&quot;:{&quot;imageServerUrl&quot;:&quot;https://kuvapankki.trafi.fi/CIP/&quot;,&quot;imageId&quot;:&quot;null/6346&quot;,&quot;imageTitle&quot;:&quot;metro3.jpg&quot;,&quot;imageUserAdded&quot;:&quot;elina.uotila@trafi.fi&quot;,&quot;imageDateAdded&quot;:&quot;2018-11-20T16:50:50.176Z&quot;,&quot;catalog&quot;:&quot;Trafi&quot;},&quot;null/4026&quot;:{&quot;imageServerUrl&quot;:&quot;https://kuvapankki.trafi.fi/CIP/&quot;,&quot;imageId&quot;:&quot;null/4026&quot;,&quot;imageTitle&quot;:&quot;shutterstock_113206087.jpg&quot;,&quot;imageUserAdded&quot;:&quot;elina.uotila@trafi.fi&quot;,&quot;imageDateAdded&quot;:&quot;2018-11-07T12:27:24.715Z&quot;,&quot;catalog&quot;:&quot;Trafi&quot;},&quot;null/1704&quot;:{&quot;imageServerUrl&quot;:&quot;https://kuvapankki.trafi.fi/CIP/&quot;,&quot;imageId&quot;:&quot;null/1704&quot;,&quot;imageTitle&quot;:&quot;_AN37727.jpg&quot;,&quot;imageUserAdded&quot;:&quot;elina.uotila@trafi.fi&quot;,&quot;imageDateAdded&quot;:&quot;2018-11-13T10:06:31.352Z&quot;,&quot;catalog&quot;:&quot;Trafi&quot;},&quot;null/6351&quot;:{&quot;imageServerUrl&quot;:&quot;https://kuvapankki.trafi.fi/CIP/&quot;,&quot;imageId&quot;:&quot;null/6351&quot;,&quot;imageTitle&quot;:&quot;metro8.jpg&quot;,&quot;imageUserAdded&quot;:&quot;elina.uotila@trafi.fi&quot;,&quot;imageDateAdded&quot;:&quot;2018-11-07T12:27:59.427Z&quot;,&quot;catalog&quot;:&quot;Trafi&quot;},&quot;null/6228&quot;:{&quot;imageServerUrl&quot;:&quot;https://kuvapankki.trafi.fi/CIP/&quot;,&quot;imageId&quot;:&quot;null/6228&quot;,&quot;imageTitle&quot;:&quot;Trafi-Autoilija_MI_7401_hires.jpg&quot;,&quot;imageUserAdded&quot;:&quot;elina.uotila@trafi.fi&quot;,&quot;imageDateAdded&quot;:&quot;2018-11-07T12:33:47.589Z&quot;,&quot;catalog&quot;:&quot;Trafi&quot;},&quot;null/1180&quot;:{&quot;imageServerUrl&quot;:&quot;https://kuvapankki.trafi.fi/CIP/&quot;,&quot;imageId&quot;:&quot;null/1180&quot;,&quot;imageTitle&quot;:&quot;Rodeo_179686w.jpg&quot;,&quot;imageUserAdded&quot;:&quot;elina.uotila@trafi.fi&quot;,&quot;imageDateAdded&quot;:&quot;2018-11-07T12:37:37.974Z&quot;,&quot;catalog&quot;:&quot;Trafi&quot;},&quot;null/5237&quot;:{&quot;imageServerUrl&quot;:&quot;https://kuvapankki.trafi.fi/CIP/&quot;,&quot;imageId&quot;:&quot;null/5237&quot;,&quot;imageTitle&quot;:&quot;shutterstock_161748899.jpg&quot;,&quot;imageUserAdded&quot;:&quot;elina.uotila@trafi.fi&quot;,&quot;imageDateAdded&quot;:&quot;2018-11-07T13:33:04.222Z&quot;,&quot;catalog&quot;:&quot;Trafi&quot;},&quot;null/1579&quot;:{&quot;imageServerUrl&quot;:&quot;https://kuvapankki.trafi.fi/CIP/&quot;,&quot;imageId&quot;:&quot;null/1579&quot;,&quot;imageTitle&quot;:&quot;_AN31701.jpg&quot;,&quot;imageUserAdded&quot;:&quot;elina.uotila@trafi.fi&quot;,&quot;imageDateAdded&quot;:&quot;2018-11-07T13:34:27.912Z&quot;,&quot;catalog&quot;:&quot;Trafi&quot;},&quot;null/289&quot;:{&quot;imageServerUrl&quot;:&quot;https://kuvapankki.trafi.fi/CIP/&quot;,&quot;imageId&quot;:&quot;null/289&quot;,&quot;imageTitle&quot;:&quot;_MG_9792.JPG&quot;,&quot;imageUserAdded&quot;:&quot;elina.uotila@trafi.fi&quot;,&quot;imageDateAdded&quot;:&quot;2018-11-07T13:36:57.118Z&quot;,&quot;catalog&quot;:&quot;Trafi&quot;},&quot;null/3866&quot;:{&quot;imageServerUrl&quot;:&quot;https://kuvapankki.trafi.fi/CIP/&quot;,&quot;imageId&quot;:&quot;null/3866&quot;,&quot;imageTitle&quot;:&quot;__3_1338.tif&quot;,&quot;imageUserAdded&quot;:&quot;elina.uotila@trafi.fi&quot;,&quot;imageDateAdded&quot;:&quot;2018-11-07T13:59:59.967Z&quot;,&quot;catalog&quot;:&quot;Trafi&quot;},&quot;null/5091&quot;:{&quot;imageServerUrl&quot;:&quot;https://kuvapankki.trafi.fi/CIP/&quot;,&quot;imageId&quot;:&quot;null/5091&quot;,&quot;imageTitle&quot;:&quot;shutterstock_81122968_muokkaus_ajokortti.jpg&quot;,&quot;imageUserAdded&quot;:&quot;elina.uotila@trafi.fi&quot;,&quot;imageDateAdded&quot;:&quot;2018-11-07T14:14:04.466Z&quot;,&quot;catalog&quot;:&quot;Trafi&quot;},&quot;null/4993&quot;:{&quot;imageServerUrl&quot;:&quot;https://kuvapankki.trafi.fi/CIP/&quot;,&quot;imageId&quot;:&quot;null/4993&quot;,&quot;imageTitle&quot;:&quot;ROJT120814070.jpg&quot;,&quot;imageUserAdded&quot;:&quot;elina.uotila@trafi.fi&quot;,&quot;imageDateAdded&quot;:&quot;2018-11-07T14:34:08.654Z&quot;,&quot;catalog&quot;:&quot;Trafi&quot;},&quot;null/5058&quot;:{&quot;imageServerUrl&quot;:&quot;https://kuvapankki.trafi.fi/CIP/&quot;,&quot;imageId&quot;:&quot;null/5058&quot;,&quot;imageTitle&quot;:&quot;59021.jpg&quot;,&quot;imageUserAdded&quot;:&quot;elina.uotila@trafi.fi&quot;,&quot;imageDateAdded&quot;:&quot;2018-11-07T14:34:44.743Z&quot;,&quot;catalog&quot;:&quot;Trafi&quot;},&quot;null/4576&quot;:{&quot;imageServerUrl&quot;:&quot;https://kuvapankki.trafi.fi/CIP/&quot;,&quot;imageId&quot;:&quot;null/4576&quot;,&quot;imageTitle&quot;:&quot;0926-FI83I5As-vastavalo-260011-2.jpg&quot;,&quot;imageUserAdded&quot;:&quot;elina.uotila@trafi.fi&quot;,&quot;imageDateAdded&quot;:&quot;2018-11-20T16:52:09.046Z&quot;,&quot;catalog&quot;:&quot;Trafi&quot;},&quot;null/6162&quot;:{&quot;imageServerUrl&quot;:&quot;https://kuvapankki.trafi.fi/CIP/&quot;,&quot;imageId&quot;:&quot;null/6162&quot;,&quot;imageTitle&quot;:&quot;0423-9o0OkJwu-vastavalo-548102.jpg&quot;,&quot;imageUserAdded&quot;:&quot;elina.uotila@trafi.fi&quot;,&quot;imageDateAdded&quot;:&quot;2018-11-21T13:19:44.107Z&quot;,&quot;catalog&quot;:&quot;Trafi&quot;},&quot;null/4795&quot;:{&quot;imageServerUrl&quot;:&quot;https://kuvapankki.trafi.fi/CIP/&quot;,&quot;imageId&quot;:&quot;null/4795&quot;,&quot;imageTitle&quot;:&quot;hand-holds-touch-screen-smart-phone.jpg&quot;,&quot;imageUserAdded&quot;:&quot;elina.uotila@trafi.fi&quot;,&quot;imageDateAdded&quot;:&quot;2018-11-21T15:42:13.987Z&quot;,&quot;catalog&quot;:&quot;Trafi&quot;}}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raficom esitys kuvaton (fi)" ma:contentTypeID="0x0101000EC482A17D284AEE8290D09FC0D2D6D200C589622A2BFC49F09A63EB8A040062500015E6B6CDE172E64A8976AF1647DFA752" ma:contentTypeVersion="63" ma:contentTypeDescription="" ma:contentTypeScope="" ma:versionID="5f6fe08e34ba0e4f898485fb976810ea">
  <xsd:schema xmlns:xsd="http://www.w3.org/2001/XMLSchema" xmlns:xs="http://www.w3.org/2001/XMLSchema" xmlns:p="http://schemas.microsoft.com/office/2006/metadata/properties" xmlns:ns2="e9592b11-2d14-4ece-946b-0b18348cab3c" xmlns:ns3="986746b9-21ea-4a10-94d5-c7e2d54bbe5a" targetNamespace="http://schemas.microsoft.com/office/2006/metadata/properties" ma:root="true" ma:fieldsID="a9ab534d8a4699425a63b774f39778df" ns2:_="" ns3:_="">
    <xsd:import namespace="e9592b11-2d14-4ece-946b-0b18348cab3c"/>
    <xsd:import namespace="986746b9-21ea-4a10-94d5-c7e2d54bbe5a"/>
    <xsd:element name="properties">
      <xsd:complexType>
        <xsd:sequence>
          <xsd:element name="documentManagement">
            <xsd:complexType>
              <xsd:all>
                <xsd:element ref="ns2:SaTyDocumentArchive" minOccurs="0"/>
                <xsd:element ref="ns2:SaTyTosTaskGroup" minOccurs="0"/>
                <xsd:element ref="ns2:SaTyTosTaskGroupId" minOccurs="0"/>
                <xsd:element ref="ns2:SaTyTosIssueGroup" minOccurs="0"/>
                <xsd:element ref="ns2:SaTyTosIssueGroupId" minOccurs="0"/>
                <xsd:element ref="ns2:SaTyTosDocumentType" minOccurs="0"/>
                <xsd:element ref="ns2:SaTyTosDocumentTypeId" minOccurs="0"/>
                <xsd:element ref="ns2:SaTyTosPreservation" minOccurs="0"/>
                <xsd:element ref="ns2:SaTyDocumentYear" minOccurs="0"/>
                <xsd:element ref="ns2:SaTyDocumentStatus" minOccurs="0"/>
                <xsd:element ref="ns2:SaTyTosPublicity" minOccurs="0"/>
                <xsd:element ref="ns3:a9215f07bdd34c12927c30fd8ee294e2" minOccurs="0"/>
                <xsd:element ref="ns3:TaxCatchAll" minOccurs="0"/>
                <xsd:element ref="ns3:TaxCatchAllLabel" minOccurs="0"/>
                <xsd:element ref="ns3:f4b386671deb464d8bb6062959db37ce" minOccurs="0"/>
                <xsd:element ref="ns3:p39f2945831442ffb2b72677709d8610" minOccurs="0"/>
                <xsd:element ref="ns3:g947cab29b3b46f18713a0acc4648f6c" minOccurs="0"/>
                <xsd:element ref="ns2:SaTyDocumentUser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92b11-2d14-4ece-946b-0b18348cab3c" elementFormDefault="qualified">
    <xsd:import namespace="http://schemas.microsoft.com/office/2006/documentManagement/types"/>
    <xsd:import namespace="http://schemas.microsoft.com/office/infopath/2007/PartnerControls"/>
    <xsd:element name="SaTyDocumentArchive" ma:index="8" nillable="true" ma:displayName="Arkistoitava" ma:default="0" ma:description="" ma:internalName="SaTyDocumentArchive">
      <xsd:simpleType>
        <xsd:restriction base="dms:Boolean"/>
      </xsd:simpleType>
    </xsd:element>
    <xsd:element name="SaTyTosTaskGroup" ma:index="9" nillable="true" ma:displayName="Tehtävä" ma:hidden="true" ma:indexed="true" ma:internalName="SaTyTosTaskGroup" ma:readOnly="false">
      <xsd:simpleType>
        <xsd:restriction base="dms:Text">
          <xsd:maxLength value="255"/>
        </xsd:restriction>
      </xsd:simpleType>
    </xsd:element>
    <xsd:element name="SaTyTosTaskGroupId" ma:index="10" nillable="true" ma:displayName="Tehtävän tunnus" ma:hidden="true" ma:indexed="true" ma:internalName="SaTyTosTaskGroupId">
      <xsd:simpleType>
        <xsd:restriction base="dms:Text"/>
      </xsd:simpleType>
    </xsd:element>
    <xsd:element name="SaTyTosIssueGroup" ma:index="11" nillable="true" ma:displayName="Tehtävän tarkenne" ma:hidden="true" ma:indexed="true" ma:internalName="SaTyTosIssueGroup" ma:readOnly="false">
      <xsd:simpleType>
        <xsd:restriction base="dms:Text">
          <xsd:maxLength value="255"/>
        </xsd:restriction>
      </xsd:simpleType>
    </xsd:element>
    <xsd:element name="SaTyTosIssueGroupId" ma:index="12" nillable="true" ma:displayName="Tehtävän tarkenteen tunnus" ma:hidden="true" ma:indexed="true" ma:internalName="SaTyTosIssueGroupId">
      <xsd:simpleType>
        <xsd:restriction base="dms:Text"/>
      </xsd:simpleType>
    </xsd:element>
    <xsd:element name="SaTyTosDocumentType" ma:index="13" nillable="true" ma:displayName="Dokumenttityyppi" ma:indexed="true" ma:internalName="SaTyTosDocumentType">
      <xsd:simpleType>
        <xsd:restriction base="dms:Text"/>
      </xsd:simpleType>
    </xsd:element>
    <xsd:element name="SaTyTosDocumentTypeId" ma:index="14" nillable="true" ma:displayName="Dokumenttityypin tunnus" ma:hidden="true" ma:indexed="true" ma:internalName="SaTyTosDocumentTypeId">
      <xsd:simpleType>
        <xsd:restriction base="dms:Text"/>
      </xsd:simpleType>
    </xsd:element>
    <xsd:element name="SaTyTosPreservation" ma:index="15" nillable="true" ma:displayName="Säilytysaika" ma:hidden="true" ma:indexed="true" ma:internalName="SaTyTosPreservation">
      <xsd:simpleType>
        <xsd:restriction base="dms:Text"/>
      </xsd:simpleType>
    </xsd:element>
    <xsd:element name="SaTyDocumentYear" ma:index="16" nillable="true" ma:displayName="Vuosi" ma:decimals="0" ma:hidden="true" ma:internalName="SaTyDocumentYear" ma:percentage="FALSE">
      <xsd:simpleType>
        <xsd:restriction base="dms:Number">
          <xsd:maxInclusive value="2050"/>
          <xsd:minInclusive value="2010"/>
        </xsd:restriction>
      </xsd:simpleType>
    </xsd:element>
    <xsd:element name="SaTyDocumentStatus" ma:index="17" nillable="true" ma:displayName="Tila" ma:default="Luonnos" ma:internalName="SaTyDocumentStatus">
      <xsd:simpleType>
        <xsd:restriction base="dms:Choice">
          <xsd:enumeration value="Luonnos"/>
          <xsd:enumeration value="Valmis"/>
          <xsd:enumeration value="Arkistoitu"/>
        </xsd:restriction>
      </xsd:simpleType>
    </xsd:element>
    <xsd:element name="SaTyTosPublicity" ma:index="20" nillable="true" ma:displayName="Julkisuus" ma:hidden="true" ma:internalName="SaTyTosPublicity">
      <xsd:simpleType>
        <xsd:restriction base="dms:Text"/>
      </xsd:simpleType>
    </xsd:element>
    <xsd:element name="SaTyDocumentUserData" ma:index="31" nillable="true" ma:displayName="Henkilötietoja" ma:default="0" ma:hidden="true" ma:internalName="SaTyDocumentUserData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6746b9-21ea-4a10-94d5-c7e2d54bbe5a" elementFormDefault="qualified">
    <xsd:import namespace="http://schemas.microsoft.com/office/2006/documentManagement/types"/>
    <xsd:import namespace="http://schemas.microsoft.com/office/infopath/2007/PartnerControls"/>
    <xsd:element name="a9215f07bdd34c12927c30fd8ee294e2" ma:index="21" nillable="true" ma:taxonomy="true" ma:internalName="a9215f07bdd34c12927c30fd8ee294e2" ma:taxonomyFieldName="SaTyDocumentOrganisation" ma:displayName="Organisaatiorakenne" ma:default="" ma:fieldId="{a9215f07-bdd3-4c12-927c-30fd8ee294e2}" ma:sspId="40397ff5-035d-43a5-8834-729ee8c332fa" ma:termSetId="4e8fc55d-bf43-4adc-9421-b3b49beecec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2" nillable="true" ma:displayName="Taxonomy Catch All Column" ma:description="" ma:hidden="true" ma:list="{4d606c7a-1e5f-4048-95b8-b15701e59d4d}" ma:internalName="TaxCatchAll" ma:showField="CatchAllData" ma:web="e9592b11-2d14-4ece-946b-0b18348cab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3" nillable="true" ma:displayName="Taxonomy Catch All Column1" ma:description="" ma:hidden="true" ma:list="{4d606c7a-1e5f-4048-95b8-b15701e59d4d}" ma:internalName="TaxCatchAllLabel" ma:readOnly="true" ma:showField="CatchAllDataLabel" ma:web="e9592b11-2d14-4ece-946b-0b18348cab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4b386671deb464d8bb6062959db37ce" ma:index="25" nillable="true" ma:taxonomy="true" ma:internalName="f4b386671deb464d8bb6062959db37ce" ma:taxonomyFieldName="SaTyDocumentQuartal" ma:displayName="Osavuosi" ma:default="" ma:fieldId="{f4b38667-1deb-464d-8bb6-062959db37ce}" ma:sspId="40397ff5-035d-43a5-8834-729ee8c332fa" ma:termSetId="895a9155-bcdc-4b0f-80ed-bd9ee6ec15c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39f2945831442ffb2b72677709d8610" ma:index="27" nillable="true" ma:taxonomy="true" ma:internalName="p39f2945831442ffb2b72677709d8610" ma:taxonomyFieldName="SaTyDocumentMonth" ma:displayName="Kuukausi" ma:default="" ma:fieldId="{939f2945-8314-42ff-b2b7-2677709d8610}" ma:sspId="40397ff5-035d-43a5-8834-729ee8c332fa" ma:termSetId="9349d5b0-8d30-4cc9-9bbe-b194ef7e757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947cab29b3b46f18713a0acc4648f6c" ma:index="29" nillable="true" ma:taxonomy="true" ma:internalName="g947cab29b3b46f18713a0acc4648f6c" ma:taxonomyFieldName="SaTyDocumentOtherTag" ma:displayName="Muu yksilöivä tieto" ma:default="" ma:fieldId="{0947cab2-9b3b-46f1-8713-a0acc4648f6c}" ma:sspId="40397ff5-035d-43a5-8834-729ee8c332fa" ma:termSetId="fd54c402-2e62-4cf2-a566-0b7c39712901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40397ff5-035d-43a5-8834-729ee8c332fa" ContentTypeId="0x0101000EC482A17D284AEE8290D09FC0D2D6D200C589622A2BFC49F09A63EB8A04006250" PreviousValue="tru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39f2945831442ffb2b72677709d8610 xmlns="986746b9-21ea-4a10-94d5-c7e2d54bbe5a">
      <Terms xmlns="http://schemas.microsoft.com/office/infopath/2007/PartnerControls"/>
    </p39f2945831442ffb2b72677709d8610>
    <TaxCatchAll xmlns="986746b9-21ea-4a10-94d5-c7e2d54bbe5a">
      <Value>4</Value>
      <Value>10</Value>
      <Value>1</Value>
    </TaxCatchAll>
    <f4b386671deb464d8bb6062959db37ce xmlns="986746b9-21ea-4a10-94d5-c7e2d54bbe5a">
      <Terms xmlns="http://schemas.microsoft.com/office/infopath/2007/PartnerControls"/>
    </f4b386671deb464d8bb6062959db37ce>
    <g947cab29b3b46f18713a0acc4648f6c xmlns="986746b9-21ea-4a10-94d5-c7e2d54bbe5a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Merilogistiikka</TermName>
          <TermId xmlns="http://schemas.microsoft.com/office/infopath/2007/PartnerControls">824a3061-eff9-4326-ac95-211f6c30b3a7</TermId>
        </TermInfo>
      </Terms>
    </g947cab29b3b46f18713a0acc4648f6c>
    <a9215f07bdd34c12927c30fd8ee294e2 xmlns="986746b9-21ea-4a10-94d5-c7e2d54bbe5a">
      <Terms xmlns="http://schemas.microsoft.com/office/infopath/2007/PartnerControls"/>
    </a9215f07bdd34c12927c30fd8ee294e2>
    <SaTyTosIssueGroupId xmlns="e9592b11-2d14-4ece-946b-0b18348cab3c">Kokonaisarkkitehtuuri</SaTyTosIssueGroupId>
    <SaTyTosDocumentType xmlns="e9592b11-2d14-4ece-946b-0b18348cab3c">Arkkitehtuurikortti</SaTyTosDocumentType>
    <SaTyTosDocumentTypeId xmlns="e9592b11-2d14-4ece-946b-0b18348cab3c">Arkkitehtuurikortti</SaTyTosDocumentTypeId>
    <SaTyTosIssueGroup xmlns="e9592b11-2d14-4ece-946b-0b18348cab3c">Kokonaisarkkitehtuuri</SaTyTosIssueGroup>
    <SaTyDocumentArchive xmlns="e9592b11-2d14-4ece-946b-0b18348cab3c">false</SaTyDocumentArchive>
    <SaTyTosPublicity xmlns="e9592b11-2d14-4ece-946b-0b18348cab3c">Julkinen</SaTyTosPublicity>
    <SaTyDocumentYear xmlns="e9592b11-2d14-4ece-946b-0b18348cab3c">2019</SaTyDocumentYear>
    <SaTyDocumentStatus xmlns="e9592b11-2d14-4ece-946b-0b18348cab3c">Luonnos</SaTyDocumentStatus>
    <SaTyTosTaskGroup xmlns="e9592b11-2d14-4ece-946b-0b18348cab3c" xsi:nil="true"/>
    <SaTyTosPreservation xmlns="e9592b11-2d14-4ece-946b-0b18348cab3c">3 v</SaTyTosPreservation>
    <SaTyDocumentUserData xmlns="e9592b11-2d14-4ece-946b-0b18348cab3c">false</SaTyDocumentUserData>
    <SaTyTosTaskGroupId xmlns="e9592b11-2d14-4ece-946b-0b18348cab3c" xsi:nil="true"/>
  </documentManagement>
</p:properties>
</file>

<file path=customXml/itemProps1.xml><?xml version="1.0" encoding="utf-8"?>
<ds:datastoreItem xmlns:ds="http://schemas.openxmlformats.org/officeDocument/2006/customXml" ds:itemID="{2EFD872C-F44F-4420-BEC6-1606723C87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592b11-2d14-4ece-946b-0b18348cab3c"/>
    <ds:schemaRef ds:uri="986746b9-21ea-4a10-94d5-c7e2d54bbe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A919969-4157-45D4-9C5F-D12E45BEC1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AADB4A-0B1E-45F2-91EA-4F376A5F311B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7B747E9F-0CFA-4BA1-B40E-8A74A9FEE7A7}">
  <ds:schemaRefs>
    <ds:schemaRef ds:uri="http://purl.org/dc/terms/"/>
    <ds:schemaRef ds:uri="http://schemas.openxmlformats.org/package/2006/metadata/core-properties"/>
    <ds:schemaRef ds:uri="986746b9-21ea-4a10-94d5-c7e2d54bbe5a"/>
    <ds:schemaRef ds:uri="http://schemas.microsoft.com/office/2006/documentManagement/types"/>
    <ds:schemaRef ds:uri="http://www.w3.org/XML/1998/namespace"/>
    <ds:schemaRef ds:uri="e9592b11-2d14-4ece-946b-0b18348cab3c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18602</TotalTime>
  <Words>325</Words>
  <Application>Microsoft Office PowerPoint</Application>
  <PresentationFormat>Произвольный</PresentationFormat>
  <Paragraphs>118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Traficom perussivu</vt:lpstr>
      <vt:lpstr>Traficom kuvadia</vt:lpstr>
      <vt:lpstr>1_Traficom perussivu</vt:lpstr>
      <vt:lpstr>Office-teema</vt:lpstr>
      <vt:lpstr>2_Traficom perussivu</vt:lpstr>
      <vt:lpstr>TRA2020 - otsikkodia</vt:lpstr>
      <vt:lpstr>Corridor as a Service future of logistics  </vt:lpstr>
      <vt:lpstr>Презентация PowerPoint</vt:lpstr>
      <vt:lpstr>Vision exists in long term and in short term </vt:lpstr>
      <vt:lpstr>Презентация PowerPoint</vt:lpstr>
      <vt:lpstr>Презентация PowerPoint</vt:lpstr>
      <vt:lpstr>DATA SHARING FROM PILOTS TO BUSINESS PROCESS</vt:lpstr>
      <vt:lpstr>Презентация PowerPoint</vt:lpstr>
      <vt:lpstr>ECOSYSTEMS =&gt; BUSINESS ECOSYSTEMS </vt:lpstr>
      <vt:lpstr>CaaS ecosystem pilots on key corridors</vt:lpstr>
      <vt:lpstr>CaaS Nordic association</vt:lpstr>
      <vt:lpstr>Finnish Business Finland orchestrating proposal </vt:lpstr>
      <vt:lpstr>Презентация PowerPoint</vt:lpstr>
      <vt:lpstr>Rethinking transport</vt:lpstr>
      <vt:lpstr>What is TRA?</vt:lpstr>
      <vt:lpstr>Презентация PowerPoint</vt:lpstr>
    </vt:vector>
  </TitlesOfParts>
  <Company>Trafi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Uotila Elina</dc:creator>
  <cp:lastModifiedBy>Кургузов Василий Борисович</cp:lastModifiedBy>
  <cp:revision>340</cp:revision>
  <dcterms:created xsi:type="dcterms:W3CDTF">2018-10-31T18:18:34Z</dcterms:created>
  <dcterms:modified xsi:type="dcterms:W3CDTF">2019-09-23T16:26:53Z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0x0101000EC482A17D284AEE8290D09FC0D2D6D200C589622A2BFC49F09A63EB8A040062500015E6B6CDE172E64A8976AF1647DFA752</vt:lpwstr>
  </property>
  <property fmtid="{D5CDD505-2E9C-101B-9397-08002B2CF9AE}" pid="3" name="SaTyDocumentQuartal">
    <vt:lpwstr/>
  </property>
  <property fmtid="{D5CDD505-2E9C-101B-9397-08002B2CF9AE}" pid="4" name="SaTyDocumentOrganisation">
    <vt:lpwstr/>
  </property>
  <property fmtid="{D5CDD505-2E9C-101B-9397-08002B2CF9AE}" pid="5" name="SaTyDocumentMonth">
    <vt:lpwstr/>
  </property>
  <property fmtid="{D5CDD505-2E9C-101B-9397-08002B2CF9AE}" pid="6" name="SaTyTosKeywords">
    <vt:lpwstr>10;#projekti|f520b368-66c9-42fd-91f6-122e1249bcf4</vt:lpwstr>
  </property>
  <property fmtid="{D5CDD505-2E9C-101B-9397-08002B2CF9AE}" pid="7" name="SaTyDocumentLanguage">
    <vt:lpwstr>1;#Suomi|88d960e6-e76c-48a2-b607-f1600797b640</vt:lpwstr>
  </property>
  <property fmtid="{D5CDD505-2E9C-101B-9397-08002B2CF9AE}" pid="8" name="SaTyDocumentOtherTag">
    <vt:lpwstr>4;#Merilogistiikka|824a3061-eff9-4326-ac95-211f6c30b3a7</vt:lpwstr>
  </property>
  <property fmtid="{D5CDD505-2E9C-101B-9397-08002B2CF9AE}" pid="9" name="TaxKeyword">
    <vt:lpwstr/>
  </property>
  <property fmtid="{D5CDD505-2E9C-101B-9397-08002B2CF9AE}" pid="10" name="od82ff796f8549e7b48b0e43c70930a6">
    <vt:lpwstr>Suomi|88d960e6-e76c-48a2-b607-f1600797b640</vt:lpwstr>
  </property>
  <property fmtid="{D5CDD505-2E9C-101B-9397-08002B2CF9AE}" pid="11" name="Dokumentin tila">
    <vt:lpwstr>1;#Luonnos|41f37e3d-41e2-40e5-b522-1e276ba8f8a3</vt:lpwstr>
  </property>
  <property fmtid="{D5CDD505-2E9C-101B-9397-08002B2CF9AE}" pid="12" name="TwebKey">
    <vt:lpwstr>2a55d2b6b189e276c67fe653be6df181#trafitwebapp01.trafi.intra!/TWeb/toaxfront!8080!0</vt:lpwstr>
  </property>
  <property fmtid="{D5CDD505-2E9C-101B-9397-08002B2CF9AE}" pid="13" name="Viestinnän dokumentin tyyppi">
    <vt:lpwstr>45;#Kalvot|3815e647-65e2-459b-9e46-536757cc9042</vt:lpwstr>
  </property>
  <property fmtid="{D5CDD505-2E9C-101B-9397-08002B2CF9AE}" pid="14" name="TaxKeywordTaxHTField">
    <vt:lpwstr/>
  </property>
  <property fmtid="{D5CDD505-2E9C-101B-9397-08002B2CF9AE}" pid="15" name="eb88049090c34051aae092bae2056bc2">
    <vt:lpwstr>projekti|f520b368-66c9-42fd-91f6-122e1249bcf4</vt:lpwstr>
  </property>
  <property fmtid="{D5CDD505-2E9C-101B-9397-08002B2CF9AE}" pid="16" name="b6ab8913943047b6b66b842083584b97">
    <vt:lpwstr/>
  </property>
  <property fmtid="{D5CDD505-2E9C-101B-9397-08002B2CF9AE}" pid="17" name="Trafi avainsanat">
    <vt:lpwstr>357;#Mallipohja|8556560e-d2f7-4107-a309-72029ebfa072;#404;#Kokonaisarkkitehtuuri|0ae57448-69d8-4cdc-bf2f-f0f00e25f98d</vt:lpwstr>
  </property>
  <property fmtid="{D5CDD505-2E9C-101B-9397-08002B2CF9AE}" pid="18" name="Messudokumentti">
    <vt:lpwstr/>
  </property>
  <property fmtid="{D5CDD505-2E9C-101B-9397-08002B2CF9AE}" pid="19" name="Teema">
    <vt:lpwstr>Esiselvitys tulokset osa 1</vt:lpwstr>
  </property>
</Properties>
</file>